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337" r:id="rId38"/>
    <p:sldId id="296" r:id="rId39"/>
    <p:sldId id="318" r:id="rId40"/>
    <p:sldId id="319" r:id="rId41"/>
    <p:sldId id="338" r:id="rId42"/>
    <p:sldId id="322" r:id="rId43"/>
    <p:sldId id="323" r:id="rId44"/>
    <p:sldId id="324" r:id="rId45"/>
    <p:sldId id="339"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2"/>
    <p:restoredTop sz="85158"/>
  </p:normalViewPr>
  <p:slideViewPr>
    <p:cSldViewPr snapToGrid="0" snapToObjects="1">
      <p:cViewPr varScale="1">
        <p:scale>
          <a:sx n="54" d="100"/>
          <a:sy n="54" d="100"/>
        </p:scale>
        <p:origin x="240" y="14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04E3C6-9307-492C-AD2C-80844A0B092A}"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E2697ABA-A7F6-458E-A3D1-4740A1D45AA2}">
      <dgm:prSet/>
      <dgm:spPr/>
      <dgm:t>
        <a:bodyPr/>
        <a:lstStyle/>
        <a:p>
          <a:r>
            <a:rPr lang="en-US"/>
            <a:t>Summary of methodologies</a:t>
          </a:r>
        </a:p>
      </dgm:t>
    </dgm:pt>
    <dgm:pt modelId="{10AD04BC-2560-47D4-B16B-45E0EBB759C0}" type="parTrans" cxnId="{FF488EA9-7514-4091-BA96-5DB285F63ECE}">
      <dgm:prSet/>
      <dgm:spPr/>
      <dgm:t>
        <a:bodyPr/>
        <a:lstStyle/>
        <a:p>
          <a:endParaRPr lang="en-US"/>
        </a:p>
      </dgm:t>
    </dgm:pt>
    <dgm:pt modelId="{1023AA0E-BE93-41F6-A890-A8DF2CE19E72}" type="sibTrans" cxnId="{FF488EA9-7514-4091-BA96-5DB285F63ECE}">
      <dgm:prSet/>
      <dgm:spPr/>
      <dgm:t>
        <a:bodyPr/>
        <a:lstStyle/>
        <a:p>
          <a:endParaRPr lang="en-US"/>
        </a:p>
      </dgm:t>
    </dgm:pt>
    <dgm:pt modelId="{4CF7D517-E7D4-400D-B7F3-5D6C85B3DCD3}">
      <dgm:prSet/>
      <dgm:spPr/>
      <dgm:t>
        <a:bodyPr/>
        <a:lstStyle/>
        <a:p>
          <a:r>
            <a:rPr lang="en-US"/>
            <a:t>Data Collection through API</a:t>
          </a:r>
        </a:p>
      </dgm:t>
    </dgm:pt>
    <dgm:pt modelId="{8C4F3DD4-E7F7-45D4-BB45-82B79ED41631}" type="parTrans" cxnId="{D48AF72A-60DF-4D69-8750-D5D6AE4AC27B}">
      <dgm:prSet/>
      <dgm:spPr/>
      <dgm:t>
        <a:bodyPr/>
        <a:lstStyle/>
        <a:p>
          <a:endParaRPr lang="en-US"/>
        </a:p>
      </dgm:t>
    </dgm:pt>
    <dgm:pt modelId="{1A1E1B3B-979E-4B7E-8173-CFF2B11FBC57}" type="sibTrans" cxnId="{D48AF72A-60DF-4D69-8750-D5D6AE4AC27B}">
      <dgm:prSet/>
      <dgm:spPr/>
      <dgm:t>
        <a:bodyPr/>
        <a:lstStyle/>
        <a:p>
          <a:endParaRPr lang="en-US"/>
        </a:p>
      </dgm:t>
    </dgm:pt>
    <dgm:pt modelId="{2C414463-DE57-4610-B062-5FE0A14454C8}">
      <dgm:prSet/>
      <dgm:spPr/>
      <dgm:t>
        <a:bodyPr/>
        <a:lstStyle/>
        <a:p>
          <a:r>
            <a:rPr lang="en-US"/>
            <a:t>Data Collection with Web Scraping</a:t>
          </a:r>
        </a:p>
      </dgm:t>
    </dgm:pt>
    <dgm:pt modelId="{D007D725-2546-4316-BB79-DA6845A940F3}" type="parTrans" cxnId="{34084E2C-B347-4B80-A9A5-AA09859DC8EC}">
      <dgm:prSet/>
      <dgm:spPr/>
      <dgm:t>
        <a:bodyPr/>
        <a:lstStyle/>
        <a:p>
          <a:endParaRPr lang="en-US"/>
        </a:p>
      </dgm:t>
    </dgm:pt>
    <dgm:pt modelId="{041798E7-B508-44E8-9E57-9E2111B42E2F}" type="sibTrans" cxnId="{34084E2C-B347-4B80-A9A5-AA09859DC8EC}">
      <dgm:prSet/>
      <dgm:spPr/>
      <dgm:t>
        <a:bodyPr/>
        <a:lstStyle/>
        <a:p>
          <a:endParaRPr lang="en-US"/>
        </a:p>
      </dgm:t>
    </dgm:pt>
    <dgm:pt modelId="{A86E514C-F600-451E-8DFD-33EDEA1CD70C}">
      <dgm:prSet/>
      <dgm:spPr/>
      <dgm:t>
        <a:bodyPr/>
        <a:lstStyle/>
        <a:p>
          <a:r>
            <a:rPr lang="en-US"/>
            <a:t>Data Wrangling</a:t>
          </a:r>
        </a:p>
      </dgm:t>
    </dgm:pt>
    <dgm:pt modelId="{423AA47A-F7FD-42E1-A328-87DC2DDB2045}" type="parTrans" cxnId="{9B0930CF-2327-450E-AAB8-0A93523911EC}">
      <dgm:prSet/>
      <dgm:spPr/>
      <dgm:t>
        <a:bodyPr/>
        <a:lstStyle/>
        <a:p>
          <a:endParaRPr lang="en-US"/>
        </a:p>
      </dgm:t>
    </dgm:pt>
    <dgm:pt modelId="{2420E7AE-B88D-4110-95A1-103123F2B0B0}" type="sibTrans" cxnId="{9B0930CF-2327-450E-AAB8-0A93523911EC}">
      <dgm:prSet/>
      <dgm:spPr/>
      <dgm:t>
        <a:bodyPr/>
        <a:lstStyle/>
        <a:p>
          <a:endParaRPr lang="en-US"/>
        </a:p>
      </dgm:t>
    </dgm:pt>
    <dgm:pt modelId="{ADAF0E81-89E6-435E-AD50-B276F34CCD94}">
      <dgm:prSet/>
      <dgm:spPr/>
      <dgm:t>
        <a:bodyPr/>
        <a:lstStyle/>
        <a:p>
          <a:r>
            <a:rPr lang="en-US"/>
            <a:t>Exploratory Data Analysis with SQL</a:t>
          </a:r>
        </a:p>
      </dgm:t>
    </dgm:pt>
    <dgm:pt modelId="{9E75EE57-461E-428D-905B-305585FF5FEE}" type="parTrans" cxnId="{811D85DE-0CEB-4832-9995-4C1665200EF8}">
      <dgm:prSet/>
      <dgm:spPr/>
      <dgm:t>
        <a:bodyPr/>
        <a:lstStyle/>
        <a:p>
          <a:endParaRPr lang="en-US"/>
        </a:p>
      </dgm:t>
    </dgm:pt>
    <dgm:pt modelId="{4B1CC194-6B07-4490-9748-D13CA145FA56}" type="sibTrans" cxnId="{811D85DE-0CEB-4832-9995-4C1665200EF8}">
      <dgm:prSet/>
      <dgm:spPr/>
      <dgm:t>
        <a:bodyPr/>
        <a:lstStyle/>
        <a:p>
          <a:endParaRPr lang="en-US"/>
        </a:p>
      </dgm:t>
    </dgm:pt>
    <dgm:pt modelId="{A6D6647D-681A-4EC8-A464-482219A7D3B4}">
      <dgm:prSet/>
      <dgm:spPr/>
      <dgm:t>
        <a:bodyPr/>
        <a:lstStyle/>
        <a:p>
          <a:r>
            <a:rPr lang="en-US"/>
            <a:t>Exploratory Data Analysis with Data Visualization</a:t>
          </a:r>
        </a:p>
      </dgm:t>
    </dgm:pt>
    <dgm:pt modelId="{88F9EFE8-37A2-4F2D-8C04-70A083C52FC1}" type="parTrans" cxnId="{D414E95F-9601-44CC-8E95-CD08A968918E}">
      <dgm:prSet/>
      <dgm:spPr/>
      <dgm:t>
        <a:bodyPr/>
        <a:lstStyle/>
        <a:p>
          <a:endParaRPr lang="en-US"/>
        </a:p>
      </dgm:t>
    </dgm:pt>
    <dgm:pt modelId="{8D65AD75-CC11-4547-9A80-7589501B0869}" type="sibTrans" cxnId="{D414E95F-9601-44CC-8E95-CD08A968918E}">
      <dgm:prSet/>
      <dgm:spPr/>
      <dgm:t>
        <a:bodyPr/>
        <a:lstStyle/>
        <a:p>
          <a:endParaRPr lang="en-US"/>
        </a:p>
      </dgm:t>
    </dgm:pt>
    <dgm:pt modelId="{5CC5DC36-5533-477A-9B37-E693743252DD}">
      <dgm:prSet/>
      <dgm:spPr/>
      <dgm:t>
        <a:bodyPr/>
        <a:lstStyle/>
        <a:p>
          <a:r>
            <a:rPr lang="en-US" dirty="0"/>
            <a:t>Interactive Visual Analytics with Folium</a:t>
          </a:r>
        </a:p>
      </dgm:t>
    </dgm:pt>
    <dgm:pt modelId="{F44119BE-EF9F-4DD9-805A-F00DCBDAAD1A}" type="parTrans" cxnId="{A9623920-61B5-4736-AADA-5CE74BC3316E}">
      <dgm:prSet/>
      <dgm:spPr/>
      <dgm:t>
        <a:bodyPr/>
        <a:lstStyle/>
        <a:p>
          <a:endParaRPr lang="en-US"/>
        </a:p>
      </dgm:t>
    </dgm:pt>
    <dgm:pt modelId="{78F46D87-5AE2-422A-A76C-4DE97F31DC79}" type="sibTrans" cxnId="{A9623920-61B5-4736-AADA-5CE74BC3316E}">
      <dgm:prSet/>
      <dgm:spPr/>
      <dgm:t>
        <a:bodyPr/>
        <a:lstStyle/>
        <a:p>
          <a:endParaRPr lang="en-US"/>
        </a:p>
      </dgm:t>
    </dgm:pt>
    <dgm:pt modelId="{37E44CD2-DEC1-4842-B8E1-0138A1D3DD50}">
      <dgm:prSet/>
      <dgm:spPr/>
      <dgm:t>
        <a:bodyPr/>
        <a:lstStyle/>
        <a:p>
          <a:r>
            <a:rPr lang="en-US" dirty="0"/>
            <a:t>Machine Learning Prediction</a:t>
          </a:r>
        </a:p>
      </dgm:t>
    </dgm:pt>
    <dgm:pt modelId="{A941D4B5-FA5B-4E0A-8DC6-9E42D6464447}" type="parTrans" cxnId="{835C0F82-9BBE-467E-AB53-1CFD973886FE}">
      <dgm:prSet/>
      <dgm:spPr/>
      <dgm:t>
        <a:bodyPr/>
        <a:lstStyle/>
        <a:p>
          <a:endParaRPr lang="en-US"/>
        </a:p>
      </dgm:t>
    </dgm:pt>
    <dgm:pt modelId="{C88A4CC7-F2B6-4EC3-885B-FD3B6D2A3E3D}" type="sibTrans" cxnId="{835C0F82-9BBE-467E-AB53-1CFD973886FE}">
      <dgm:prSet/>
      <dgm:spPr/>
      <dgm:t>
        <a:bodyPr/>
        <a:lstStyle/>
        <a:p>
          <a:endParaRPr lang="en-US"/>
        </a:p>
      </dgm:t>
    </dgm:pt>
    <dgm:pt modelId="{A672DB56-FCEF-478B-BEC2-86A0173DF9D0}">
      <dgm:prSet/>
      <dgm:spPr/>
      <dgm:t>
        <a:bodyPr/>
        <a:lstStyle/>
        <a:p>
          <a:r>
            <a:rPr lang="en-US"/>
            <a:t>Summary of all results</a:t>
          </a:r>
        </a:p>
      </dgm:t>
    </dgm:pt>
    <dgm:pt modelId="{F198CB72-5CD5-4277-A8F9-16102B3FEE18}" type="parTrans" cxnId="{9B389100-5B7E-4C25-B8DB-87A04B13FB82}">
      <dgm:prSet/>
      <dgm:spPr/>
      <dgm:t>
        <a:bodyPr/>
        <a:lstStyle/>
        <a:p>
          <a:endParaRPr lang="en-US"/>
        </a:p>
      </dgm:t>
    </dgm:pt>
    <dgm:pt modelId="{3A026F45-48F8-4BE7-8BC3-9D25B6074E5D}" type="sibTrans" cxnId="{9B389100-5B7E-4C25-B8DB-87A04B13FB82}">
      <dgm:prSet/>
      <dgm:spPr/>
      <dgm:t>
        <a:bodyPr/>
        <a:lstStyle/>
        <a:p>
          <a:endParaRPr lang="en-US"/>
        </a:p>
      </dgm:t>
    </dgm:pt>
    <dgm:pt modelId="{A1367EB7-9A0C-4C81-9C6C-A446681767F7}">
      <dgm:prSet/>
      <dgm:spPr/>
      <dgm:t>
        <a:bodyPr/>
        <a:lstStyle/>
        <a:p>
          <a:r>
            <a:rPr lang="en-US"/>
            <a:t>Exploratory Data Analysis result</a:t>
          </a:r>
        </a:p>
      </dgm:t>
    </dgm:pt>
    <dgm:pt modelId="{A65A8732-F44F-42FA-BC9B-F6E7F276028D}" type="parTrans" cxnId="{0EEE01E4-53FE-4EFC-8202-921B187523FF}">
      <dgm:prSet/>
      <dgm:spPr/>
      <dgm:t>
        <a:bodyPr/>
        <a:lstStyle/>
        <a:p>
          <a:endParaRPr lang="en-US"/>
        </a:p>
      </dgm:t>
    </dgm:pt>
    <dgm:pt modelId="{F1B11C99-D05B-4F25-B902-CD475A675689}" type="sibTrans" cxnId="{0EEE01E4-53FE-4EFC-8202-921B187523FF}">
      <dgm:prSet/>
      <dgm:spPr/>
      <dgm:t>
        <a:bodyPr/>
        <a:lstStyle/>
        <a:p>
          <a:endParaRPr lang="en-US"/>
        </a:p>
      </dgm:t>
    </dgm:pt>
    <dgm:pt modelId="{F5748A6E-FE3D-4C50-B76D-3AFB5B6CE61A}">
      <dgm:prSet/>
      <dgm:spPr/>
      <dgm:t>
        <a:bodyPr/>
        <a:lstStyle/>
        <a:p>
          <a:r>
            <a:rPr lang="en-US"/>
            <a:t>Interactive analytics in screenshots</a:t>
          </a:r>
        </a:p>
      </dgm:t>
    </dgm:pt>
    <dgm:pt modelId="{39751A97-D491-4B8B-99C4-D827437C1287}" type="parTrans" cxnId="{A8ECC571-136B-4891-A2DF-DA689F115D7C}">
      <dgm:prSet/>
      <dgm:spPr/>
      <dgm:t>
        <a:bodyPr/>
        <a:lstStyle/>
        <a:p>
          <a:endParaRPr lang="en-US"/>
        </a:p>
      </dgm:t>
    </dgm:pt>
    <dgm:pt modelId="{E8CD9378-6C28-4FFE-8754-6E7CB4FF55CF}" type="sibTrans" cxnId="{A8ECC571-136B-4891-A2DF-DA689F115D7C}">
      <dgm:prSet/>
      <dgm:spPr/>
      <dgm:t>
        <a:bodyPr/>
        <a:lstStyle/>
        <a:p>
          <a:endParaRPr lang="en-US"/>
        </a:p>
      </dgm:t>
    </dgm:pt>
    <dgm:pt modelId="{70BA8880-3E8F-4EE9-A412-A7CFDB9F7B64}">
      <dgm:prSet/>
      <dgm:spPr/>
      <dgm:t>
        <a:bodyPr/>
        <a:lstStyle/>
        <a:p>
          <a:r>
            <a:rPr lang="en-US" dirty="0"/>
            <a:t>Predictive Analytics result</a:t>
          </a:r>
        </a:p>
      </dgm:t>
    </dgm:pt>
    <dgm:pt modelId="{739BAE33-1697-4D24-B735-947239730DBF}" type="parTrans" cxnId="{6155D6CC-C551-47D8-85AE-B6A5F9F4FB6E}">
      <dgm:prSet/>
      <dgm:spPr/>
      <dgm:t>
        <a:bodyPr/>
        <a:lstStyle/>
        <a:p>
          <a:endParaRPr lang="en-US"/>
        </a:p>
      </dgm:t>
    </dgm:pt>
    <dgm:pt modelId="{1A0C6030-6848-43B3-8046-201BC4593B9F}" type="sibTrans" cxnId="{6155D6CC-C551-47D8-85AE-B6A5F9F4FB6E}">
      <dgm:prSet/>
      <dgm:spPr/>
      <dgm:t>
        <a:bodyPr/>
        <a:lstStyle/>
        <a:p>
          <a:endParaRPr lang="en-US"/>
        </a:p>
      </dgm:t>
    </dgm:pt>
    <dgm:pt modelId="{19FBEC25-3E85-E640-A1A8-12BA351C08D8}" type="pres">
      <dgm:prSet presAssocID="{6804E3C6-9307-492C-AD2C-80844A0B092A}" presName="linear" presStyleCnt="0">
        <dgm:presLayoutVars>
          <dgm:dir/>
          <dgm:animLvl val="lvl"/>
          <dgm:resizeHandles val="exact"/>
        </dgm:presLayoutVars>
      </dgm:prSet>
      <dgm:spPr/>
    </dgm:pt>
    <dgm:pt modelId="{29352163-B4BD-874C-B418-2344C2831007}" type="pres">
      <dgm:prSet presAssocID="{E2697ABA-A7F6-458E-A3D1-4740A1D45AA2}" presName="parentLin" presStyleCnt="0"/>
      <dgm:spPr/>
    </dgm:pt>
    <dgm:pt modelId="{17E6B99C-FF2B-3C4D-B855-BEFC000D6759}" type="pres">
      <dgm:prSet presAssocID="{E2697ABA-A7F6-458E-A3D1-4740A1D45AA2}" presName="parentLeftMargin" presStyleLbl="node1" presStyleIdx="0" presStyleCnt="2"/>
      <dgm:spPr/>
    </dgm:pt>
    <dgm:pt modelId="{E9ECFEA7-AFFA-7A4D-B13E-84EDBE9624D6}" type="pres">
      <dgm:prSet presAssocID="{E2697ABA-A7F6-458E-A3D1-4740A1D45AA2}" presName="parentText" presStyleLbl="node1" presStyleIdx="0" presStyleCnt="2">
        <dgm:presLayoutVars>
          <dgm:chMax val="0"/>
          <dgm:bulletEnabled val="1"/>
        </dgm:presLayoutVars>
      </dgm:prSet>
      <dgm:spPr/>
    </dgm:pt>
    <dgm:pt modelId="{95AA7DD2-AA67-AF47-94AF-72065DD8F514}" type="pres">
      <dgm:prSet presAssocID="{E2697ABA-A7F6-458E-A3D1-4740A1D45AA2}" presName="negativeSpace" presStyleCnt="0"/>
      <dgm:spPr/>
    </dgm:pt>
    <dgm:pt modelId="{B3783391-3587-4D42-8466-302EF231043D}" type="pres">
      <dgm:prSet presAssocID="{E2697ABA-A7F6-458E-A3D1-4740A1D45AA2}" presName="childText" presStyleLbl="conFgAcc1" presStyleIdx="0" presStyleCnt="2">
        <dgm:presLayoutVars>
          <dgm:bulletEnabled val="1"/>
        </dgm:presLayoutVars>
      </dgm:prSet>
      <dgm:spPr/>
    </dgm:pt>
    <dgm:pt modelId="{1457AD42-5CF8-0A44-A67C-877228C6DC8E}" type="pres">
      <dgm:prSet presAssocID="{1023AA0E-BE93-41F6-A890-A8DF2CE19E72}" presName="spaceBetweenRectangles" presStyleCnt="0"/>
      <dgm:spPr/>
    </dgm:pt>
    <dgm:pt modelId="{43A5034C-F71C-3D4C-9579-3D4CF3F7E8DE}" type="pres">
      <dgm:prSet presAssocID="{A672DB56-FCEF-478B-BEC2-86A0173DF9D0}" presName="parentLin" presStyleCnt="0"/>
      <dgm:spPr/>
    </dgm:pt>
    <dgm:pt modelId="{6F4D70D1-CB9E-BF4D-870B-1BA63F879E14}" type="pres">
      <dgm:prSet presAssocID="{A672DB56-FCEF-478B-BEC2-86A0173DF9D0}" presName="parentLeftMargin" presStyleLbl="node1" presStyleIdx="0" presStyleCnt="2"/>
      <dgm:spPr/>
    </dgm:pt>
    <dgm:pt modelId="{D2B84A4E-4380-6B44-BF0B-A8CB86F56BC6}" type="pres">
      <dgm:prSet presAssocID="{A672DB56-FCEF-478B-BEC2-86A0173DF9D0}" presName="parentText" presStyleLbl="node1" presStyleIdx="1" presStyleCnt="2">
        <dgm:presLayoutVars>
          <dgm:chMax val="0"/>
          <dgm:bulletEnabled val="1"/>
        </dgm:presLayoutVars>
      </dgm:prSet>
      <dgm:spPr/>
    </dgm:pt>
    <dgm:pt modelId="{5CB63730-6E0A-7A48-9E99-69C5452D2F28}" type="pres">
      <dgm:prSet presAssocID="{A672DB56-FCEF-478B-BEC2-86A0173DF9D0}" presName="negativeSpace" presStyleCnt="0"/>
      <dgm:spPr/>
    </dgm:pt>
    <dgm:pt modelId="{AB3B0F3C-6E77-0044-8DD1-53807F5F0283}" type="pres">
      <dgm:prSet presAssocID="{A672DB56-FCEF-478B-BEC2-86A0173DF9D0}" presName="childText" presStyleLbl="conFgAcc1" presStyleIdx="1" presStyleCnt="2">
        <dgm:presLayoutVars>
          <dgm:bulletEnabled val="1"/>
        </dgm:presLayoutVars>
      </dgm:prSet>
      <dgm:spPr/>
    </dgm:pt>
  </dgm:ptLst>
  <dgm:cxnLst>
    <dgm:cxn modelId="{9B389100-5B7E-4C25-B8DB-87A04B13FB82}" srcId="{6804E3C6-9307-492C-AD2C-80844A0B092A}" destId="{A672DB56-FCEF-478B-BEC2-86A0173DF9D0}" srcOrd="1" destOrd="0" parTransId="{F198CB72-5CD5-4277-A8F9-16102B3FEE18}" sibTransId="{3A026F45-48F8-4BE7-8BC3-9D25B6074E5D}"/>
    <dgm:cxn modelId="{5F90B40C-6A5B-0146-8117-F5930635B512}" type="presOf" srcId="{A672DB56-FCEF-478B-BEC2-86A0173DF9D0}" destId="{D2B84A4E-4380-6B44-BF0B-A8CB86F56BC6}" srcOrd="1" destOrd="0" presId="urn:microsoft.com/office/officeart/2005/8/layout/list1"/>
    <dgm:cxn modelId="{83CB4511-59F1-C645-A26D-3C150FBC25FD}" type="presOf" srcId="{37E44CD2-DEC1-4842-B8E1-0138A1D3DD50}" destId="{B3783391-3587-4D42-8466-302EF231043D}" srcOrd="0" destOrd="6" presId="urn:microsoft.com/office/officeart/2005/8/layout/list1"/>
    <dgm:cxn modelId="{78A15818-7DC6-AF48-B1F7-C529F0855F8B}" type="presOf" srcId="{A86E514C-F600-451E-8DFD-33EDEA1CD70C}" destId="{B3783391-3587-4D42-8466-302EF231043D}" srcOrd="0" destOrd="2" presId="urn:microsoft.com/office/officeart/2005/8/layout/list1"/>
    <dgm:cxn modelId="{A9623920-61B5-4736-AADA-5CE74BC3316E}" srcId="{E2697ABA-A7F6-458E-A3D1-4740A1D45AA2}" destId="{5CC5DC36-5533-477A-9B37-E693743252DD}" srcOrd="5" destOrd="0" parTransId="{F44119BE-EF9F-4DD9-805A-F00DCBDAAD1A}" sibTransId="{78F46D87-5AE2-422A-A76C-4DE97F31DC79}"/>
    <dgm:cxn modelId="{D48AF72A-60DF-4D69-8750-D5D6AE4AC27B}" srcId="{E2697ABA-A7F6-458E-A3D1-4740A1D45AA2}" destId="{4CF7D517-E7D4-400D-B7F3-5D6C85B3DCD3}" srcOrd="0" destOrd="0" parTransId="{8C4F3DD4-E7F7-45D4-BB45-82B79ED41631}" sibTransId="{1A1E1B3B-979E-4B7E-8173-CFF2B11FBC57}"/>
    <dgm:cxn modelId="{34084E2C-B347-4B80-A9A5-AA09859DC8EC}" srcId="{E2697ABA-A7F6-458E-A3D1-4740A1D45AA2}" destId="{2C414463-DE57-4610-B062-5FE0A14454C8}" srcOrd="1" destOrd="0" parTransId="{D007D725-2546-4316-BB79-DA6845A940F3}" sibTransId="{041798E7-B508-44E8-9E57-9E2111B42E2F}"/>
    <dgm:cxn modelId="{15B6FF2E-CA83-9148-A6D7-2266694A507A}" type="presOf" srcId="{6804E3C6-9307-492C-AD2C-80844A0B092A}" destId="{19FBEC25-3E85-E640-A1A8-12BA351C08D8}" srcOrd="0" destOrd="0" presId="urn:microsoft.com/office/officeart/2005/8/layout/list1"/>
    <dgm:cxn modelId="{294AB13E-5A32-394D-B860-CCFDE41C2079}" type="presOf" srcId="{A672DB56-FCEF-478B-BEC2-86A0173DF9D0}" destId="{6F4D70D1-CB9E-BF4D-870B-1BA63F879E14}" srcOrd="0" destOrd="0" presId="urn:microsoft.com/office/officeart/2005/8/layout/list1"/>
    <dgm:cxn modelId="{0FDD4248-B90C-3E4A-A031-A6D17D78171E}" type="presOf" srcId="{5CC5DC36-5533-477A-9B37-E693743252DD}" destId="{B3783391-3587-4D42-8466-302EF231043D}" srcOrd="0" destOrd="5" presId="urn:microsoft.com/office/officeart/2005/8/layout/list1"/>
    <dgm:cxn modelId="{83F6D357-BF69-EF45-AC2F-39507B669496}" type="presOf" srcId="{2C414463-DE57-4610-B062-5FE0A14454C8}" destId="{B3783391-3587-4D42-8466-302EF231043D}" srcOrd="0" destOrd="1" presId="urn:microsoft.com/office/officeart/2005/8/layout/list1"/>
    <dgm:cxn modelId="{D414E95F-9601-44CC-8E95-CD08A968918E}" srcId="{E2697ABA-A7F6-458E-A3D1-4740A1D45AA2}" destId="{A6D6647D-681A-4EC8-A464-482219A7D3B4}" srcOrd="4" destOrd="0" parTransId="{88F9EFE8-37A2-4F2D-8C04-70A083C52FC1}" sibTransId="{8D65AD75-CC11-4547-9A80-7589501B0869}"/>
    <dgm:cxn modelId="{BB8B926B-8BDA-2E4C-B488-1F639FF85EAD}" type="presOf" srcId="{E2697ABA-A7F6-458E-A3D1-4740A1D45AA2}" destId="{17E6B99C-FF2B-3C4D-B855-BEFC000D6759}" srcOrd="0" destOrd="0" presId="urn:microsoft.com/office/officeart/2005/8/layout/list1"/>
    <dgm:cxn modelId="{A8ECC571-136B-4891-A2DF-DA689F115D7C}" srcId="{A672DB56-FCEF-478B-BEC2-86A0173DF9D0}" destId="{F5748A6E-FE3D-4C50-B76D-3AFB5B6CE61A}" srcOrd="1" destOrd="0" parTransId="{39751A97-D491-4B8B-99C4-D827437C1287}" sibTransId="{E8CD9378-6C28-4FFE-8754-6E7CB4FF55CF}"/>
    <dgm:cxn modelId="{835C0F82-9BBE-467E-AB53-1CFD973886FE}" srcId="{E2697ABA-A7F6-458E-A3D1-4740A1D45AA2}" destId="{37E44CD2-DEC1-4842-B8E1-0138A1D3DD50}" srcOrd="6" destOrd="0" parTransId="{A941D4B5-FA5B-4E0A-8DC6-9E42D6464447}" sibTransId="{C88A4CC7-F2B6-4EC3-885B-FD3B6D2A3E3D}"/>
    <dgm:cxn modelId="{ED20EE86-F9F6-B548-8DC7-0DF1B2772A3E}" type="presOf" srcId="{F5748A6E-FE3D-4C50-B76D-3AFB5B6CE61A}" destId="{AB3B0F3C-6E77-0044-8DD1-53807F5F0283}" srcOrd="0" destOrd="1" presId="urn:microsoft.com/office/officeart/2005/8/layout/list1"/>
    <dgm:cxn modelId="{07E33695-5026-6A45-9877-8D40E7897F76}" type="presOf" srcId="{4CF7D517-E7D4-400D-B7F3-5D6C85B3DCD3}" destId="{B3783391-3587-4D42-8466-302EF231043D}" srcOrd="0" destOrd="0" presId="urn:microsoft.com/office/officeart/2005/8/layout/list1"/>
    <dgm:cxn modelId="{FF0C6D9F-E9D1-D24E-B7DD-A0692539D759}" type="presOf" srcId="{A6D6647D-681A-4EC8-A464-482219A7D3B4}" destId="{B3783391-3587-4D42-8466-302EF231043D}" srcOrd="0" destOrd="4" presId="urn:microsoft.com/office/officeart/2005/8/layout/list1"/>
    <dgm:cxn modelId="{FF488EA9-7514-4091-BA96-5DB285F63ECE}" srcId="{6804E3C6-9307-492C-AD2C-80844A0B092A}" destId="{E2697ABA-A7F6-458E-A3D1-4740A1D45AA2}" srcOrd="0" destOrd="0" parTransId="{10AD04BC-2560-47D4-B16B-45E0EBB759C0}" sibTransId="{1023AA0E-BE93-41F6-A890-A8DF2CE19E72}"/>
    <dgm:cxn modelId="{CA62F3AC-DF10-6645-999D-3F19AC1B96CA}" type="presOf" srcId="{ADAF0E81-89E6-435E-AD50-B276F34CCD94}" destId="{B3783391-3587-4D42-8466-302EF231043D}" srcOrd="0" destOrd="3" presId="urn:microsoft.com/office/officeart/2005/8/layout/list1"/>
    <dgm:cxn modelId="{F43F44BE-6792-BC49-98C9-775CA307689F}" type="presOf" srcId="{A1367EB7-9A0C-4C81-9C6C-A446681767F7}" destId="{AB3B0F3C-6E77-0044-8DD1-53807F5F0283}" srcOrd="0" destOrd="0" presId="urn:microsoft.com/office/officeart/2005/8/layout/list1"/>
    <dgm:cxn modelId="{F6E256C8-2543-A545-91FB-09BE612B342B}" type="presOf" srcId="{E2697ABA-A7F6-458E-A3D1-4740A1D45AA2}" destId="{E9ECFEA7-AFFA-7A4D-B13E-84EDBE9624D6}" srcOrd="1" destOrd="0" presId="urn:microsoft.com/office/officeart/2005/8/layout/list1"/>
    <dgm:cxn modelId="{6155D6CC-C551-47D8-85AE-B6A5F9F4FB6E}" srcId="{A672DB56-FCEF-478B-BEC2-86A0173DF9D0}" destId="{70BA8880-3E8F-4EE9-A412-A7CFDB9F7B64}" srcOrd="2" destOrd="0" parTransId="{739BAE33-1697-4D24-B735-947239730DBF}" sibTransId="{1A0C6030-6848-43B3-8046-201BC4593B9F}"/>
    <dgm:cxn modelId="{9B0930CF-2327-450E-AAB8-0A93523911EC}" srcId="{E2697ABA-A7F6-458E-A3D1-4740A1D45AA2}" destId="{A86E514C-F600-451E-8DFD-33EDEA1CD70C}" srcOrd="2" destOrd="0" parTransId="{423AA47A-F7FD-42E1-A328-87DC2DDB2045}" sibTransId="{2420E7AE-B88D-4110-95A1-103123F2B0B0}"/>
    <dgm:cxn modelId="{811D85DE-0CEB-4832-9995-4C1665200EF8}" srcId="{E2697ABA-A7F6-458E-A3D1-4740A1D45AA2}" destId="{ADAF0E81-89E6-435E-AD50-B276F34CCD94}" srcOrd="3" destOrd="0" parTransId="{9E75EE57-461E-428D-905B-305585FF5FEE}" sibTransId="{4B1CC194-6B07-4490-9748-D13CA145FA56}"/>
    <dgm:cxn modelId="{0EEE01E4-53FE-4EFC-8202-921B187523FF}" srcId="{A672DB56-FCEF-478B-BEC2-86A0173DF9D0}" destId="{A1367EB7-9A0C-4C81-9C6C-A446681767F7}" srcOrd="0" destOrd="0" parTransId="{A65A8732-F44F-42FA-BC9B-F6E7F276028D}" sibTransId="{F1B11C99-D05B-4F25-B902-CD475A675689}"/>
    <dgm:cxn modelId="{498504F0-B538-0D48-ABFD-8199B0868F60}" type="presOf" srcId="{70BA8880-3E8F-4EE9-A412-A7CFDB9F7B64}" destId="{AB3B0F3C-6E77-0044-8DD1-53807F5F0283}" srcOrd="0" destOrd="2" presId="urn:microsoft.com/office/officeart/2005/8/layout/list1"/>
    <dgm:cxn modelId="{8D3051AD-3697-C24E-BA08-1CCB8824B85E}" type="presParOf" srcId="{19FBEC25-3E85-E640-A1A8-12BA351C08D8}" destId="{29352163-B4BD-874C-B418-2344C2831007}" srcOrd="0" destOrd="0" presId="urn:microsoft.com/office/officeart/2005/8/layout/list1"/>
    <dgm:cxn modelId="{9104C9EC-BCBA-8F49-BBA2-39E238FE0303}" type="presParOf" srcId="{29352163-B4BD-874C-B418-2344C2831007}" destId="{17E6B99C-FF2B-3C4D-B855-BEFC000D6759}" srcOrd="0" destOrd="0" presId="urn:microsoft.com/office/officeart/2005/8/layout/list1"/>
    <dgm:cxn modelId="{1CD0810E-5D57-CF49-AFC1-CB6574DFA57B}" type="presParOf" srcId="{29352163-B4BD-874C-B418-2344C2831007}" destId="{E9ECFEA7-AFFA-7A4D-B13E-84EDBE9624D6}" srcOrd="1" destOrd="0" presId="urn:microsoft.com/office/officeart/2005/8/layout/list1"/>
    <dgm:cxn modelId="{C9A91658-0DBF-7F42-A931-48AB0E93BD64}" type="presParOf" srcId="{19FBEC25-3E85-E640-A1A8-12BA351C08D8}" destId="{95AA7DD2-AA67-AF47-94AF-72065DD8F514}" srcOrd="1" destOrd="0" presId="urn:microsoft.com/office/officeart/2005/8/layout/list1"/>
    <dgm:cxn modelId="{28C782FD-EE7F-8A4F-AC44-537B46FC231C}" type="presParOf" srcId="{19FBEC25-3E85-E640-A1A8-12BA351C08D8}" destId="{B3783391-3587-4D42-8466-302EF231043D}" srcOrd="2" destOrd="0" presId="urn:microsoft.com/office/officeart/2005/8/layout/list1"/>
    <dgm:cxn modelId="{7AB1DC56-03FD-0046-BC21-8FB76C6F79F1}" type="presParOf" srcId="{19FBEC25-3E85-E640-A1A8-12BA351C08D8}" destId="{1457AD42-5CF8-0A44-A67C-877228C6DC8E}" srcOrd="3" destOrd="0" presId="urn:microsoft.com/office/officeart/2005/8/layout/list1"/>
    <dgm:cxn modelId="{E9844CDA-29EF-024D-8B5B-7920A0DA4C70}" type="presParOf" srcId="{19FBEC25-3E85-E640-A1A8-12BA351C08D8}" destId="{43A5034C-F71C-3D4C-9579-3D4CF3F7E8DE}" srcOrd="4" destOrd="0" presId="urn:microsoft.com/office/officeart/2005/8/layout/list1"/>
    <dgm:cxn modelId="{69ED23F1-D9A4-7242-9661-1C097E14229A}" type="presParOf" srcId="{43A5034C-F71C-3D4C-9579-3D4CF3F7E8DE}" destId="{6F4D70D1-CB9E-BF4D-870B-1BA63F879E14}" srcOrd="0" destOrd="0" presId="urn:microsoft.com/office/officeart/2005/8/layout/list1"/>
    <dgm:cxn modelId="{358A2CE3-D87B-A24D-890A-47B967FAB638}" type="presParOf" srcId="{43A5034C-F71C-3D4C-9579-3D4CF3F7E8DE}" destId="{D2B84A4E-4380-6B44-BF0B-A8CB86F56BC6}" srcOrd="1" destOrd="0" presId="urn:microsoft.com/office/officeart/2005/8/layout/list1"/>
    <dgm:cxn modelId="{56DAB91E-FE9B-2949-8206-FFDC0524B9AE}" type="presParOf" srcId="{19FBEC25-3E85-E640-A1A8-12BA351C08D8}" destId="{5CB63730-6E0A-7A48-9E99-69C5452D2F28}" srcOrd="5" destOrd="0" presId="urn:microsoft.com/office/officeart/2005/8/layout/list1"/>
    <dgm:cxn modelId="{EEEC8843-601A-FE44-A5A7-799527FC2211}" type="presParOf" srcId="{19FBEC25-3E85-E640-A1A8-12BA351C08D8}" destId="{AB3B0F3C-6E77-0044-8DD1-53807F5F028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AE1724-AB90-4F8D-ABAC-94D4311A0A46}"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6A8A595-1C73-4E5B-9949-04CE182DFF4A}">
      <dgm:prSet/>
      <dgm:spPr/>
      <dgm:t>
        <a:bodyPr/>
        <a:lstStyle/>
        <a:p>
          <a:r>
            <a:rPr lang="en-US"/>
            <a:t>Project background and context</a:t>
          </a:r>
        </a:p>
      </dgm:t>
    </dgm:pt>
    <dgm:pt modelId="{401B0C29-B9EE-4357-A44C-6840BC003D2C}" type="parTrans" cxnId="{C6544E5E-DF9A-4587-AA1E-06291D19DC10}">
      <dgm:prSet/>
      <dgm:spPr/>
      <dgm:t>
        <a:bodyPr/>
        <a:lstStyle/>
        <a:p>
          <a:endParaRPr lang="en-US"/>
        </a:p>
      </dgm:t>
    </dgm:pt>
    <dgm:pt modelId="{7CE6E387-D2C5-44CE-A6BB-B14581D56901}" type="sibTrans" cxnId="{C6544E5E-DF9A-4587-AA1E-06291D19DC10}">
      <dgm:prSet/>
      <dgm:spPr/>
      <dgm:t>
        <a:bodyPr/>
        <a:lstStyle/>
        <a:p>
          <a:endParaRPr lang="en-US"/>
        </a:p>
      </dgm:t>
    </dgm:pt>
    <dgm:pt modelId="{92B9101A-1DA2-4B26-BC54-F11C821B737B}">
      <dgm:prSet/>
      <dgm:spPr/>
      <dgm:t>
        <a:bodyPr/>
        <a:lstStyle/>
        <a:p>
          <a:r>
            <a:rPr lang="en-US" b="0" i="0" u="none" dirty="0"/>
            <a:t>SpaceX reduces launch costs to $62 million by reusing the first stage of its Falcon 9 rocket, whereas other providers charge upwards of $165 million per launch. The success of the first stage landing directly impacts cost efficiency, making it a crucial factor in competitive bidding for rocket launches. This project focuses on building a machine learning pipeline to predict whether the first stage will land successfully, providing valuable insights for companies looking to compete with SpaceX.</a:t>
          </a:r>
          <a:endParaRPr lang="en-US" dirty="0"/>
        </a:p>
      </dgm:t>
    </dgm:pt>
    <dgm:pt modelId="{32F562A7-43F4-40E4-84F0-4A4729700DF6}" type="parTrans" cxnId="{B755943A-9F67-4E97-B817-7130B0EE36D1}">
      <dgm:prSet/>
      <dgm:spPr/>
      <dgm:t>
        <a:bodyPr/>
        <a:lstStyle/>
        <a:p>
          <a:endParaRPr lang="en-US"/>
        </a:p>
      </dgm:t>
    </dgm:pt>
    <dgm:pt modelId="{9AFCD9EE-F83E-4547-A525-887D1809A690}" type="sibTrans" cxnId="{B755943A-9F67-4E97-B817-7130B0EE36D1}">
      <dgm:prSet/>
      <dgm:spPr/>
      <dgm:t>
        <a:bodyPr/>
        <a:lstStyle/>
        <a:p>
          <a:endParaRPr lang="en-US"/>
        </a:p>
      </dgm:t>
    </dgm:pt>
    <dgm:pt modelId="{1432563D-0B9F-4F84-8565-D8F8EBD62BE5}">
      <dgm:prSet/>
      <dgm:spPr/>
      <dgm:t>
        <a:bodyPr/>
        <a:lstStyle/>
        <a:p>
          <a:r>
            <a:rPr lang="en-US"/>
            <a:t>Problems you want to find answers</a:t>
          </a:r>
        </a:p>
      </dgm:t>
    </dgm:pt>
    <dgm:pt modelId="{ADCDE015-A61C-4227-979A-89007B38C988}" type="parTrans" cxnId="{B9FBDCB0-72B2-4A1A-BBA5-C29BD123BB85}">
      <dgm:prSet/>
      <dgm:spPr/>
      <dgm:t>
        <a:bodyPr/>
        <a:lstStyle/>
        <a:p>
          <a:endParaRPr lang="en-US"/>
        </a:p>
      </dgm:t>
    </dgm:pt>
    <dgm:pt modelId="{A14D07A5-D45E-41D9-A399-03C4BDE3EF1B}" type="sibTrans" cxnId="{B9FBDCB0-72B2-4A1A-BBA5-C29BD123BB85}">
      <dgm:prSet/>
      <dgm:spPr/>
      <dgm:t>
        <a:bodyPr/>
        <a:lstStyle/>
        <a:p>
          <a:endParaRPr lang="en-US"/>
        </a:p>
      </dgm:t>
    </dgm:pt>
    <dgm:pt modelId="{2183A3BE-FD0B-4A72-9984-B341A655DC04}">
      <dgm:prSet/>
      <dgm:spPr/>
      <dgm:t>
        <a:bodyPr/>
        <a:lstStyle/>
        <a:p>
          <a:r>
            <a:rPr lang="en-US" b="0" dirty="0"/>
            <a:t>What determines whether a rocket will land successfully?</a:t>
          </a:r>
        </a:p>
      </dgm:t>
    </dgm:pt>
    <dgm:pt modelId="{3BB6272F-0989-4A61-9D30-FD9BE309CD99}" type="parTrans" cxnId="{1F4C3D39-77E0-4617-9F93-7EA2EA260EAD}">
      <dgm:prSet/>
      <dgm:spPr/>
      <dgm:t>
        <a:bodyPr/>
        <a:lstStyle/>
        <a:p>
          <a:endParaRPr lang="en-US"/>
        </a:p>
      </dgm:t>
    </dgm:pt>
    <dgm:pt modelId="{BA95F49C-38B7-494C-A0A4-8CDDB1D191EF}" type="sibTrans" cxnId="{1F4C3D39-77E0-4617-9F93-7EA2EA260EAD}">
      <dgm:prSet/>
      <dgm:spPr/>
      <dgm:t>
        <a:bodyPr/>
        <a:lstStyle/>
        <a:p>
          <a:endParaRPr lang="en-US"/>
        </a:p>
      </dgm:t>
    </dgm:pt>
    <dgm:pt modelId="{3CF3A5F7-0E2F-CB49-BB7E-DCC5ADF5CDC5}">
      <dgm:prSet/>
      <dgm:spPr/>
      <dgm:t>
        <a:bodyPr/>
        <a:lstStyle/>
        <a:p>
          <a:r>
            <a:rPr lang="en-US" b="0" dirty="0"/>
            <a:t>How do various features interact to influence the success rate of a landing?</a:t>
          </a:r>
        </a:p>
      </dgm:t>
    </dgm:pt>
    <dgm:pt modelId="{48023664-FA8B-984F-9ED0-3F01B029959C}" type="parTrans" cxnId="{1F8E138C-C43F-994D-90A8-B84A3924937F}">
      <dgm:prSet/>
      <dgm:spPr/>
      <dgm:t>
        <a:bodyPr/>
        <a:lstStyle/>
        <a:p>
          <a:endParaRPr lang="en-US"/>
        </a:p>
      </dgm:t>
    </dgm:pt>
    <dgm:pt modelId="{8637AED1-D9AE-6242-9158-5CBDA01AF762}" type="sibTrans" cxnId="{1F8E138C-C43F-994D-90A8-B84A3924937F}">
      <dgm:prSet/>
      <dgm:spPr/>
      <dgm:t>
        <a:bodyPr/>
        <a:lstStyle/>
        <a:p>
          <a:endParaRPr lang="en-US"/>
        </a:p>
      </dgm:t>
    </dgm:pt>
    <dgm:pt modelId="{99294FA6-4F55-9F42-8512-C2B558C583C9}">
      <dgm:prSet/>
      <dgm:spPr/>
      <dgm:t>
        <a:bodyPr/>
        <a:lstStyle/>
        <a:p>
          <a:r>
            <a:rPr lang="en-US" b="0" dirty="0"/>
            <a:t>What operating conditions are necessary to ensure a successful landing program?</a:t>
          </a:r>
        </a:p>
      </dgm:t>
    </dgm:pt>
    <dgm:pt modelId="{E7094777-5794-1B4E-92FB-C780467BD71B}" type="parTrans" cxnId="{EF512970-AA2E-724C-B1A1-854C60ACF515}">
      <dgm:prSet/>
      <dgm:spPr/>
      <dgm:t>
        <a:bodyPr/>
        <a:lstStyle/>
        <a:p>
          <a:endParaRPr lang="en-US"/>
        </a:p>
      </dgm:t>
    </dgm:pt>
    <dgm:pt modelId="{DD22F853-2554-974E-B271-3107576FCADF}" type="sibTrans" cxnId="{EF512970-AA2E-724C-B1A1-854C60ACF515}">
      <dgm:prSet/>
      <dgm:spPr/>
      <dgm:t>
        <a:bodyPr/>
        <a:lstStyle/>
        <a:p>
          <a:endParaRPr lang="en-US"/>
        </a:p>
      </dgm:t>
    </dgm:pt>
    <dgm:pt modelId="{BAF38E55-0B7D-1C4E-8675-7C84A06ED60E}" type="pres">
      <dgm:prSet presAssocID="{1CAE1724-AB90-4F8D-ABAC-94D4311A0A46}" presName="linear" presStyleCnt="0">
        <dgm:presLayoutVars>
          <dgm:dir/>
          <dgm:animLvl val="lvl"/>
          <dgm:resizeHandles val="exact"/>
        </dgm:presLayoutVars>
      </dgm:prSet>
      <dgm:spPr/>
    </dgm:pt>
    <dgm:pt modelId="{C66F9AF0-B0C9-F649-9F9E-CBB6550D566C}" type="pres">
      <dgm:prSet presAssocID="{E6A8A595-1C73-4E5B-9949-04CE182DFF4A}" presName="parentLin" presStyleCnt="0"/>
      <dgm:spPr/>
    </dgm:pt>
    <dgm:pt modelId="{0BD5A6E7-8FED-5A46-B6F6-D41E926A1BD8}" type="pres">
      <dgm:prSet presAssocID="{E6A8A595-1C73-4E5B-9949-04CE182DFF4A}" presName="parentLeftMargin" presStyleLbl="node1" presStyleIdx="0" presStyleCnt="2"/>
      <dgm:spPr/>
    </dgm:pt>
    <dgm:pt modelId="{65FC9DB0-ADDB-A141-8C11-CDE7477229A4}" type="pres">
      <dgm:prSet presAssocID="{E6A8A595-1C73-4E5B-9949-04CE182DFF4A}" presName="parentText" presStyleLbl="node1" presStyleIdx="0" presStyleCnt="2">
        <dgm:presLayoutVars>
          <dgm:chMax val="0"/>
          <dgm:bulletEnabled val="1"/>
        </dgm:presLayoutVars>
      </dgm:prSet>
      <dgm:spPr/>
    </dgm:pt>
    <dgm:pt modelId="{E59BE328-A40F-4D40-8213-08F5365B9CAB}" type="pres">
      <dgm:prSet presAssocID="{E6A8A595-1C73-4E5B-9949-04CE182DFF4A}" presName="negativeSpace" presStyleCnt="0"/>
      <dgm:spPr/>
    </dgm:pt>
    <dgm:pt modelId="{B60E40E3-2518-194D-BDFA-5F55BE3B01EE}" type="pres">
      <dgm:prSet presAssocID="{E6A8A595-1C73-4E5B-9949-04CE182DFF4A}" presName="childText" presStyleLbl="conFgAcc1" presStyleIdx="0" presStyleCnt="2">
        <dgm:presLayoutVars>
          <dgm:bulletEnabled val="1"/>
        </dgm:presLayoutVars>
      </dgm:prSet>
      <dgm:spPr/>
    </dgm:pt>
    <dgm:pt modelId="{263C951E-D580-4240-A80E-EB6A511ACD5B}" type="pres">
      <dgm:prSet presAssocID="{7CE6E387-D2C5-44CE-A6BB-B14581D56901}" presName="spaceBetweenRectangles" presStyleCnt="0"/>
      <dgm:spPr/>
    </dgm:pt>
    <dgm:pt modelId="{5749B575-E3F2-934C-8B77-F81399DB0BFD}" type="pres">
      <dgm:prSet presAssocID="{1432563D-0B9F-4F84-8565-D8F8EBD62BE5}" presName="parentLin" presStyleCnt="0"/>
      <dgm:spPr/>
    </dgm:pt>
    <dgm:pt modelId="{368B4A0C-785F-4545-89E2-241D64298E98}" type="pres">
      <dgm:prSet presAssocID="{1432563D-0B9F-4F84-8565-D8F8EBD62BE5}" presName="parentLeftMargin" presStyleLbl="node1" presStyleIdx="0" presStyleCnt="2"/>
      <dgm:spPr/>
    </dgm:pt>
    <dgm:pt modelId="{C422DC84-1951-104B-AC17-35CFCBB1F23C}" type="pres">
      <dgm:prSet presAssocID="{1432563D-0B9F-4F84-8565-D8F8EBD62BE5}" presName="parentText" presStyleLbl="node1" presStyleIdx="1" presStyleCnt="2">
        <dgm:presLayoutVars>
          <dgm:chMax val="0"/>
          <dgm:bulletEnabled val="1"/>
        </dgm:presLayoutVars>
      </dgm:prSet>
      <dgm:spPr/>
    </dgm:pt>
    <dgm:pt modelId="{292C35E4-5C8B-F54F-92E3-61147213E4EC}" type="pres">
      <dgm:prSet presAssocID="{1432563D-0B9F-4F84-8565-D8F8EBD62BE5}" presName="negativeSpace" presStyleCnt="0"/>
      <dgm:spPr/>
    </dgm:pt>
    <dgm:pt modelId="{06F70125-08B2-5046-94B1-C56D41A7764C}" type="pres">
      <dgm:prSet presAssocID="{1432563D-0B9F-4F84-8565-D8F8EBD62BE5}" presName="childText" presStyleLbl="conFgAcc1" presStyleIdx="1" presStyleCnt="2">
        <dgm:presLayoutVars>
          <dgm:bulletEnabled val="1"/>
        </dgm:presLayoutVars>
      </dgm:prSet>
      <dgm:spPr/>
    </dgm:pt>
  </dgm:ptLst>
  <dgm:cxnLst>
    <dgm:cxn modelId="{888FB526-804C-714B-8606-5BCF75AA6853}" type="presOf" srcId="{1432563D-0B9F-4F84-8565-D8F8EBD62BE5}" destId="{368B4A0C-785F-4545-89E2-241D64298E98}" srcOrd="0" destOrd="0" presId="urn:microsoft.com/office/officeart/2005/8/layout/list1"/>
    <dgm:cxn modelId="{6217D533-02A1-634E-8A89-6665DFCEF606}" type="presOf" srcId="{E6A8A595-1C73-4E5B-9949-04CE182DFF4A}" destId="{65FC9DB0-ADDB-A141-8C11-CDE7477229A4}" srcOrd="1" destOrd="0" presId="urn:microsoft.com/office/officeart/2005/8/layout/list1"/>
    <dgm:cxn modelId="{1F4C3D39-77E0-4617-9F93-7EA2EA260EAD}" srcId="{1432563D-0B9F-4F84-8565-D8F8EBD62BE5}" destId="{2183A3BE-FD0B-4A72-9984-B341A655DC04}" srcOrd="0" destOrd="0" parTransId="{3BB6272F-0989-4A61-9D30-FD9BE309CD99}" sibTransId="{BA95F49C-38B7-494C-A0A4-8CDDB1D191EF}"/>
    <dgm:cxn modelId="{3292C939-6D98-5F4A-8BFC-CDA584475215}" type="presOf" srcId="{E6A8A595-1C73-4E5B-9949-04CE182DFF4A}" destId="{0BD5A6E7-8FED-5A46-B6F6-D41E926A1BD8}" srcOrd="0" destOrd="0" presId="urn:microsoft.com/office/officeart/2005/8/layout/list1"/>
    <dgm:cxn modelId="{B755943A-9F67-4E97-B817-7130B0EE36D1}" srcId="{E6A8A595-1C73-4E5B-9949-04CE182DFF4A}" destId="{92B9101A-1DA2-4B26-BC54-F11C821B737B}" srcOrd="0" destOrd="0" parTransId="{32F562A7-43F4-40E4-84F0-4A4729700DF6}" sibTransId="{9AFCD9EE-F83E-4547-A525-887D1809A690}"/>
    <dgm:cxn modelId="{A18C3E3C-A68A-A145-A42A-0E9925E08050}" type="presOf" srcId="{1432563D-0B9F-4F84-8565-D8F8EBD62BE5}" destId="{C422DC84-1951-104B-AC17-35CFCBB1F23C}" srcOrd="1" destOrd="0" presId="urn:microsoft.com/office/officeart/2005/8/layout/list1"/>
    <dgm:cxn modelId="{54943A44-396B-0443-9DBB-4293FF29CEDA}" type="presOf" srcId="{1CAE1724-AB90-4F8D-ABAC-94D4311A0A46}" destId="{BAF38E55-0B7D-1C4E-8675-7C84A06ED60E}" srcOrd="0" destOrd="0" presId="urn:microsoft.com/office/officeart/2005/8/layout/list1"/>
    <dgm:cxn modelId="{6C872F5E-8651-BE41-B4E1-A1A22F850612}" type="presOf" srcId="{92B9101A-1DA2-4B26-BC54-F11C821B737B}" destId="{B60E40E3-2518-194D-BDFA-5F55BE3B01EE}" srcOrd="0" destOrd="0" presId="urn:microsoft.com/office/officeart/2005/8/layout/list1"/>
    <dgm:cxn modelId="{C6544E5E-DF9A-4587-AA1E-06291D19DC10}" srcId="{1CAE1724-AB90-4F8D-ABAC-94D4311A0A46}" destId="{E6A8A595-1C73-4E5B-9949-04CE182DFF4A}" srcOrd="0" destOrd="0" parTransId="{401B0C29-B9EE-4357-A44C-6840BC003D2C}" sibTransId="{7CE6E387-D2C5-44CE-A6BB-B14581D56901}"/>
    <dgm:cxn modelId="{38626B65-8C2D-2D4C-8591-4F9B951FE9BD}" type="presOf" srcId="{2183A3BE-FD0B-4A72-9984-B341A655DC04}" destId="{06F70125-08B2-5046-94B1-C56D41A7764C}" srcOrd="0" destOrd="0" presId="urn:microsoft.com/office/officeart/2005/8/layout/list1"/>
    <dgm:cxn modelId="{20756C6D-DF9C-E840-8F9E-D48C43A7BF26}" type="presOf" srcId="{3CF3A5F7-0E2F-CB49-BB7E-DCC5ADF5CDC5}" destId="{06F70125-08B2-5046-94B1-C56D41A7764C}" srcOrd="0" destOrd="1" presId="urn:microsoft.com/office/officeart/2005/8/layout/list1"/>
    <dgm:cxn modelId="{EF512970-AA2E-724C-B1A1-854C60ACF515}" srcId="{1432563D-0B9F-4F84-8565-D8F8EBD62BE5}" destId="{99294FA6-4F55-9F42-8512-C2B558C583C9}" srcOrd="2" destOrd="0" parTransId="{E7094777-5794-1B4E-92FB-C780467BD71B}" sibTransId="{DD22F853-2554-974E-B271-3107576FCADF}"/>
    <dgm:cxn modelId="{1F8E138C-C43F-994D-90A8-B84A3924937F}" srcId="{1432563D-0B9F-4F84-8565-D8F8EBD62BE5}" destId="{3CF3A5F7-0E2F-CB49-BB7E-DCC5ADF5CDC5}" srcOrd="1" destOrd="0" parTransId="{48023664-FA8B-984F-9ED0-3F01B029959C}" sibTransId="{8637AED1-D9AE-6242-9158-5CBDA01AF762}"/>
    <dgm:cxn modelId="{B9FBDCB0-72B2-4A1A-BBA5-C29BD123BB85}" srcId="{1CAE1724-AB90-4F8D-ABAC-94D4311A0A46}" destId="{1432563D-0B9F-4F84-8565-D8F8EBD62BE5}" srcOrd="1" destOrd="0" parTransId="{ADCDE015-A61C-4227-979A-89007B38C988}" sibTransId="{A14D07A5-D45E-41D9-A399-03C4BDE3EF1B}"/>
    <dgm:cxn modelId="{2DE807B8-9D16-B14E-848C-7D16D5C9A1CF}" type="presOf" srcId="{99294FA6-4F55-9F42-8512-C2B558C583C9}" destId="{06F70125-08B2-5046-94B1-C56D41A7764C}" srcOrd="0" destOrd="2" presId="urn:microsoft.com/office/officeart/2005/8/layout/list1"/>
    <dgm:cxn modelId="{F0D50102-05A4-C549-BB01-F0B3C05DC75C}" type="presParOf" srcId="{BAF38E55-0B7D-1C4E-8675-7C84A06ED60E}" destId="{C66F9AF0-B0C9-F649-9F9E-CBB6550D566C}" srcOrd="0" destOrd="0" presId="urn:microsoft.com/office/officeart/2005/8/layout/list1"/>
    <dgm:cxn modelId="{45AAABAF-94FA-D147-A7F7-FBE163A9B552}" type="presParOf" srcId="{C66F9AF0-B0C9-F649-9F9E-CBB6550D566C}" destId="{0BD5A6E7-8FED-5A46-B6F6-D41E926A1BD8}" srcOrd="0" destOrd="0" presId="urn:microsoft.com/office/officeart/2005/8/layout/list1"/>
    <dgm:cxn modelId="{90F9B965-A139-7147-9D51-5D117055A163}" type="presParOf" srcId="{C66F9AF0-B0C9-F649-9F9E-CBB6550D566C}" destId="{65FC9DB0-ADDB-A141-8C11-CDE7477229A4}" srcOrd="1" destOrd="0" presId="urn:microsoft.com/office/officeart/2005/8/layout/list1"/>
    <dgm:cxn modelId="{6EB734C0-9073-D544-B453-51E9ACBDB707}" type="presParOf" srcId="{BAF38E55-0B7D-1C4E-8675-7C84A06ED60E}" destId="{E59BE328-A40F-4D40-8213-08F5365B9CAB}" srcOrd="1" destOrd="0" presId="urn:microsoft.com/office/officeart/2005/8/layout/list1"/>
    <dgm:cxn modelId="{9868FB63-F6C8-9C45-A2C2-00E338D9B779}" type="presParOf" srcId="{BAF38E55-0B7D-1C4E-8675-7C84A06ED60E}" destId="{B60E40E3-2518-194D-BDFA-5F55BE3B01EE}" srcOrd="2" destOrd="0" presId="urn:microsoft.com/office/officeart/2005/8/layout/list1"/>
    <dgm:cxn modelId="{3760114F-6395-2041-8F34-818080EA3C1B}" type="presParOf" srcId="{BAF38E55-0B7D-1C4E-8675-7C84A06ED60E}" destId="{263C951E-D580-4240-A80E-EB6A511ACD5B}" srcOrd="3" destOrd="0" presId="urn:microsoft.com/office/officeart/2005/8/layout/list1"/>
    <dgm:cxn modelId="{34AED699-9D7C-D242-919B-8D48B9DEC70D}" type="presParOf" srcId="{BAF38E55-0B7D-1C4E-8675-7C84A06ED60E}" destId="{5749B575-E3F2-934C-8B77-F81399DB0BFD}" srcOrd="4" destOrd="0" presId="urn:microsoft.com/office/officeart/2005/8/layout/list1"/>
    <dgm:cxn modelId="{7701D296-D3BB-1949-A3C6-4436AE0232DF}" type="presParOf" srcId="{5749B575-E3F2-934C-8B77-F81399DB0BFD}" destId="{368B4A0C-785F-4545-89E2-241D64298E98}" srcOrd="0" destOrd="0" presId="urn:microsoft.com/office/officeart/2005/8/layout/list1"/>
    <dgm:cxn modelId="{2AEB764D-1072-5D44-8566-C2ED573F350F}" type="presParOf" srcId="{5749B575-E3F2-934C-8B77-F81399DB0BFD}" destId="{C422DC84-1951-104B-AC17-35CFCBB1F23C}" srcOrd="1" destOrd="0" presId="urn:microsoft.com/office/officeart/2005/8/layout/list1"/>
    <dgm:cxn modelId="{FB7DB9D9-4BBA-0746-B3F8-342491876FEC}" type="presParOf" srcId="{BAF38E55-0B7D-1C4E-8675-7C84A06ED60E}" destId="{292C35E4-5C8B-F54F-92E3-61147213E4EC}" srcOrd="5" destOrd="0" presId="urn:microsoft.com/office/officeart/2005/8/layout/list1"/>
    <dgm:cxn modelId="{1C29430C-EF14-8345-8A65-80BCE487FD71}" type="presParOf" srcId="{BAF38E55-0B7D-1C4E-8675-7C84A06ED60E}" destId="{06F70125-08B2-5046-94B1-C56D41A7764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C5F8B3-CD4D-45A3-A3B6-DB2E149641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7D91B00-A756-4C49-B14A-A413AFC85B58}">
      <dgm:prSet/>
      <dgm:spPr/>
      <dgm:t>
        <a:bodyPr/>
        <a:lstStyle/>
        <a:p>
          <a:pPr>
            <a:lnSpc>
              <a:spcPct val="100000"/>
            </a:lnSpc>
          </a:pPr>
          <a:r>
            <a:rPr lang="en-US"/>
            <a:t>Executive Summary</a:t>
          </a:r>
        </a:p>
      </dgm:t>
    </dgm:pt>
    <dgm:pt modelId="{4C42B646-1DAC-42FB-B6D9-87DE86CB3B57}" type="parTrans" cxnId="{32E3D5B2-B7C0-44DC-ABB2-3CC006409CA8}">
      <dgm:prSet/>
      <dgm:spPr/>
      <dgm:t>
        <a:bodyPr/>
        <a:lstStyle/>
        <a:p>
          <a:endParaRPr lang="en-US"/>
        </a:p>
      </dgm:t>
    </dgm:pt>
    <dgm:pt modelId="{D98928AF-878E-4183-B19D-29ACD7F9F016}" type="sibTrans" cxnId="{32E3D5B2-B7C0-44DC-ABB2-3CC006409CA8}">
      <dgm:prSet/>
      <dgm:spPr/>
      <dgm:t>
        <a:bodyPr/>
        <a:lstStyle/>
        <a:p>
          <a:endParaRPr lang="en-US"/>
        </a:p>
      </dgm:t>
    </dgm:pt>
    <dgm:pt modelId="{8B2B269B-F408-45DF-A97B-53092D084BE4}">
      <dgm:prSet/>
      <dgm:spPr/>
      <dgm:t>
        <a:bodyPr/>
        <a:lstStyle/>
        <a:p>
          <a:pPr>
            <a:lnSpc>
              <a:spcPct val="100000"/>
            </a:lnSpc>
          </a:pPr>
          <a:r>
            <a:rPr lang="en-US"/>
            <a:t>Data collection methodology:</a:t>
          </a:r>
        </a:p>
      </dgm:t>
    </dgm:pt>
    <dgm:pt modelId="{292FB036-9EAC-485A-8A25-0B479A00710C}" type="parTrans" cxnId="{1C082F3C-9F16-41EB-9CE8-AE3F6F5AA26A}">
      <dgm:prSet/>
      <dgm:spPr/>
      <dgm:t>
        <a:bodyPr/>
        <a:lstStyle/>
        <a:p>
          <a:endParaRPr lang="en-US"/>
        </a:p>
      </dgm:t>
    </dgm:pt>
    <dgm:pt modelId="{F7889C76-A31B-4C2F-91E2-AE2DAD5D32E9}" type="sibTrans" cxnId="{1C082F3C-9F16-41EB-9CE8-AE3F6F5AA26A}">
      <dgm:prSet/>
      <dgm:spPr/>
      <dgm:t>
        <a:bodyPr/>
        <a:lstStyle/>
        <a:p>
          <a:endParaRPr lang="en-US"/>
        </a:p>
      </dgm:t>
    </dgm:pt>
    <dgm:pt modelId="{8AC52D9F-40BA-4A98-B4E3-5759E29D76FD}">
      <dgm:prSet/>
      <dgm:spPr/>
      <dgm:t>
        <a:bodyPr/>
        <a:lstStyle/>
        <a:p>
          <a:pPr>
            <a:lnSpc>
              <a:spcPct val="100000"/>
            </a:lnSpc>
          </a:pPr>
          <a:r>
            <a:rPr lang="en-US"/>
            <a:t>Data was collected using SpaceX API and web scraping from Wikipedia. </a:t>
          </a:r>
        </a:p>
      </dgm:t>
    </dgm:pt>
    <dgm:pt modelId="{87884BB3-1E3E-4DBC-A73D-5513FC5AAFD6}" type="parTrans" cxnId="{F60CE4B5-ABF8-4250-8B33-13CC96D6A9ED}">
      <dgm:prSet/>
      <dgm:spPr/>
      <dgm:t>
        <a:bodyPr/>
        <a:lstStyle/>
        <a:p>
          <a:endParaRPr lang="en-US"/>
        </a:p>
      </dgm:t>
    </dgm:pt>
    <dgm:pt modelId="{B524E720-EEA3-4C7A-A4A3-8FC692570551}" type="sibTrans" cxnId="{F60CE4B5-ABF8-4250-8B33-13CC96D6A9ED}">
      <dgm:prSet/>
      <dgm:spPr/>
      <dgm:t>
        <a:bodyPr/>
        <a:lstStyle/>
        <a:p>
          <a:endParaRPr lang="en-US"/>
        </a:p>
      </dgm:t>
    </dgm:pt>
    <dgm:pt modelId="{816E9F99-9D2F-4C0B-8898-D557FAD477FC}">
      <dgm:prSet/>
      <dgm:spPr/>
      <dgm:t>
        <a:bodyPr/>
        <a:lstStyle/>
        <a:p>
          <a:pPr>
            <a:lnSpc>
              <a:spcPct val="100000"/>
            </a:lnSpc>
          </a:pPr>
          <a:r>
            <a:rPr lang="en-US"/>
            <a:t>Perform data wrangling</a:t>
          </a:r>
        </a:p>
      </dgm:t>
    </dgm:pt>
    <dgm:pt modelId="{391CF316-D7CE-4EB1-A6C7-89DC7BDAB288}" type="parTrans" cxnId="{89DCDBD8-A74C-4D5B-A7A0-83388FF7423A}">
      <dgm:prSet/>
      <dgm:spPr/>
      <dgm:t>
        <a:bodyPr/>
        <a:lstStyle/>
        <a:p>
          <a:endParaRPr lang="en-US"/>
        </a:p>
      </dgm:t>
    </dgm:pt>
    <dgm:pt modelId="{01FA9F58-C3FF-4BB0-8BE4-8C696636DB5A}" type="sibTrans" cxnId="{89DCDBD8-A74C-4D5B-A7A0-83388FF7423A}">
      <dgm:prSet/>
      <dgm:spPr/>
      <dgm:t>
        <a:bodyPr/>
        <a:lstStyle/>
        <a:p>
          <a:endParaRPr lang="en-US"/>
        </a:p>
      </dgm:t>
    </dgm:pt>
    <dgm:pt modelId="{8F83C13B-7AA7-4807-84BC-0DDA87275C7B}">
      <dgm:prSet/>
      <dgm:spPr/>
      <dgm:t>
        <a:bodyPr/>
        <a:lstStyle/>
        <a:p>
          <a:pPr>
            <a:lnSpc>
              <a:spcPct val="100000"/>
            </a:lnSpc>
          </a:pPr>
          <a:r>
            <a:rPr lang="en-US"/>
            <a:t>One-hot encoding was applied to categorical features</a:t>
          </a:r>
        </a:p>
      </dgm:t>
    </dgm:pt>
    <dgm:pt modelId="{7AF0987D-7E6B-4024-B484-4267F66D175B}" type="parTrans" cxnId="{0E526906-C565-4C11-B56B-71C4940255A2}">
      <dgm:prSet/>
      <dgm:spPr/>
      <dgm:t>
        <a:bodyPr/>
        <a:lstStyle/>
        <a:p>
          <a:endParaRPr lang="en-US"/>
        </a:p>
      </dgm:t>
    </dgm:pt>
    <dgm:pt modelId="{BB834D2C-DD68-436C-8A06-6C3D46591AEF}" type="sibTrans" cxnId="{0E526906-C565-4C11-B56B-71C4940255A2}">
      <dgm:prSet/>
      <dgm:spPr/>
      <dgm:t>
        <a:bodyPr/>
        <a:lstStyle/>
        <a:p>
          <a:endParaRPr lang="en-US"/>
        </a:p>
      </dgm:t>
    </dgm:pt>
    <dgm:pt modelId="{21CD5FE1-9624-487E-AC1B-169F590F3094}">
      <dgm:prSet/>
      <dgm:spPr/>
      <dgm:t>
        <a:bodyPr/>
        <a:lstStyle/>
        <a:p>
          <a:pPr>
            <a:lnSpc>
              <a:spcPct val="100000"/>
            </a:lnSpc>
          </a:pPr>
          <a:r>
            <a:rPr lang="en-US"/>
            <a:t>Perform exploratory data analysis (EDA) using visualization and SQL</a:t>
          </a:r>
        </a:p>
      </dgm:t>
    </dgm:pt>
    <dgm:pt modelId="{D4B77995-CB7C-489E-BBEB-F0217C409C05}" type="parTrans" cxnId="{14D291A5-F28E-42E8-8690-277E1F03BB7F}">
      <dgm:prSet/>
      <dgm:spPr/>
      <dgm:t>
        <a:bodyPr/>
        <a:lstStyle/>
        <a:p>
          <a:endParaRPr lang="en-US"/>
        </a:p>
      </dgm:t>
    </dgm:pt>
    <dgm:pt modelId="{1CFB1B8A-2825-49D2-912F-F35F36434D8C}" type="sibTrans" cxnId="{14D291A5-F28E-42E8-8690-277E1F03BB7F}">
      <dgm:prSet/>
      <dgm:spPr/>
      <dgm:t>
        <a:bodyPr/>
        <a:lstStyle/>
        <a:p>
          <a:endParaRPr lang="en-US"/>
        </a:p>
      </dgm:t>
    </dgm:pt>
    <dgm:pt modelId="{52FDB7DC-7388-45B3-81C5-160E966B4C4A}">
      <dgm:prSet/>
      <dgm:spPr/>
      <dgm:t>
        <a:bodyPr/>
        <a:lstStyle/>
        <a:p>
          <a:pPr>
            <a:lnSpc>
              <a:spcPct val="100000"/>
            </a:lnSpc>
          </a:pPr>
          <a:r>
            <a:rPr lang="en-US"/>
            <a:t>Perform interactive visual analytics using Folium and Plotly Dash</a:t>
          </a:r>
        </a:p>
      </dgm:t>
    </dgm:pt>
    <dgm:pt modelId="{EC86B145-72B0-43EC-BD05-1C8A059D0B8E}" type="parTrans" cxnId="{7B3F38EA-0732-42E6-B586-30F7F3ED7B6C}">
      <dgm:prSet/>
      <dgm:spPr/>
      <dgm:t>
        <a:bodyPr/>
        <a:lstStyle/>
        <a:p>
          <a:endParaRPr lang="en-US"/>
        </a:p>
      </dgm:t>
    </dgm:pt>
    <dgm:pt modelId="{5ED422D7-849F-4827-8CDF-97FDA7B8A61F}" type="sibTrans" cxnId="{7B3F38EA-0732-42E6-B586-30F7F3ED7B6C}">
      <dgm:prSet/>
      <dgm:spPr/>
      <dgm:t>
        <a:bodyPr/>
        <a:lstStyle/>
        <a:p>
          <a:endParaRPr lang="en-US"/>
        </a:p>
      </dgm:t>
    </dgm:pt>
    <dgm:pt modelId="{8803E3CC-6B29-4DA2-B4AE-150C01350655}">
      <dgm:prSet/>
      <dgm:spPr/>
      <dgm:t>
        <a:bodyPr/>
        <a:lstStyle/>
        <a:p>
          <a:pPr>
            <a:lnSpc>
              <a:spcPct val="100000"/>
            </a:lnSpc>
          </a:pPr>
          <a:r>
            <a:rPr lang="en-US"/>
            <a:t>Perform predictive analysis using classification models</a:t>
          </a:r>
        </a:p>
      </dgm:t>
    </dgm:pt>
    <dgm:pt modelId="{19332E02-6629-4940-8CEE-D0F0BCF0A91A}" type="parTrans" cxnId="{C24BE845-C4AE-451C-AEA9-73C7648B312B}">
      <dgm:prSet/>
      <dgm:spPr/>
      <dgm:t>
        <a:bodyPr/>
        <a:lstStyle/>
        <a:p>
          <a:endParaRPr lang="en-US"/>
        </a:p>
      </dgm:t>
    </dgm:pt>
    <dgm:pt modelId="{2D706897-720F-46FE-A707-B6C3D9351979}" type="sibTrans" cxnId="{C24BE845-C4AE-451C-AEA9-73C7648B312B}">
      <dgm:prSet/>
      <dgm:spPr/>
      <dgm:t>
        <a:bodyPr/>
        <a:lstStyle/>
        <a:p>
          <a:endParaRPr lang="en-US"/>
        </a:p>
      </dgm:t>
    </dgm:pt>
    <dgm:pt modelId="{7B8BE45E-7B2A-4078-96BA-E414FDAAB10B}">
      <dgm:prSet/>
      <dgm:spPr/>
      <dgm:t>
        <a:bodyPr/>
        <a:lstStyle/>
        <a:p>
          <a:pPr>
            <a:lnSpc>
              <a:spcPct val="100000"/>
            </a:lnSpc>
          </a:pPr>
          <a:r>
            <a:rPr lang="en-US"/>
            <a:t>How to build, tune, evaluate classification models</a:t>
          </a:r>
        </a:p>
      </dgm:t>
    </dgm:pt>
    <dgm:pt modelId="{DAA1301B-950F-4AD8-A508-9C68E28BB6D5}" type="parTrans" cxnId="{50C7C6AD-A805-4364-9EA8-A2564F88EB6A}">
      <dgm:prSet/>
      <dgm:spPr/>
      <dgm:t>
        <a:bodyPr/>
        <a:lstStyle/>
        <a:p>
          <a:endParaRPr lang="en-US"/>
        </a:p>
      </dgm:t>
    </dgm:pt>
    <dgm:pt modelId="{00097026-B95C-4BD3-A8ED-E404B8746EAE}" type="sibTrans" cxnId="{50C7C6AD-A805-4364-9EA8-A2564F88EB6A}">
      <dgm:prSet/>
      <dgm:spPr/>
      <dgm:t>
        <a:bodyPr/>
        <a:lstStyle/>
        <a:p>
          <a:endParaRPr lang="en-US"/>
        </a:p>
      </dgm:t>
    </dgm:pt>
    <dgm:pt modelId="{ED4E55AA-DD6E-40EA-9807-A1B88C6FA671}" type="pres">
      <dgm:prSet presAssocID="{7EC5F8B3-CD4D-45A3-A3B6-DB2E149641CE}" presName="root" presStyleCnt="0">
        <dgm:presLayoutVars>
          <dgm:dir/>
          <dgm:resizeHandles val="exact"/>
        </dgm:presLayoutVars>
      </dgm:prSet>
      <dgm:spPr/>
    </dgm:pt>
    <dgm:pt modelId="{EC73BA51-9787-4C54-8792-ADD6F7C71249}" type="pres">
      <dgm:prSet presAssocID="{17D91B00-A756-4C49-B14A-A413AFC85B58}" presName="compNode" presStyleCnt="0"/>
      <dgm:spPr/>
    </dgm:pt>
    <dgm:pt modelId="{DACCC04B-81F9-4E74-A88F-2748905F0C24}" type="pres">
      <dgm:prSet presAssocID="{17D91B00-A756-4C49-B14A-A413AFC85B58}" presName="bgRect" presStyleLbl="bgShp" presStyleIdx="0" presStyleCnt="6" custLinFactNeighborX="82"/>
      <dgm:spPr/>
    </dgm:pt>
    <dgm:pt modelId="{93D421CB-699D-4EEE-9388-B0A71F200787}" type="pres">
      <dgm:prSet presAssocID="{17D91B00-A756-4C49-B14A-A413AFC85B5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2C26317D-E705-427E-AFEA-4FB62B235AFB}" type="pres">
      <dgm:prSet presAssocID="{17D91B00-A756-4C49-B14A-A413AFC85B58}" presName="spaceRect" presStyleCnt="0"/>
      <dgm:spPr/>
    </dgm:pt>
    <dgm:pt modelId="{E4D45EA6-F022-48E6-94C1-22B841A2FEDF}" type="pres">
      <dgm:prSet presAssocID="{17D91B00-A756-4C49-B14A-A413AFC85B58}" presName="parTx" presStyleLbl="revTx" presStyleIdx="0" presStyleCnt="9">
        <dgm:presLayoutVars>
          <dgm:chMax val="0"/>
          <dgm:chPref val="0"/>
        </dgm:presLayoutVars>
      </dgm:prSet>
      <dgm:spPr/>
    </dgm:pt>
    <dgm:pt modelId="{85CC025D-3F62-45BB-A244-D1647E5E2D2A}" type="pres">
      <dgm:prSet presAssocID="{D98928AF-878E-4183-B19D-29ACD7F9F016}" presName="sibTrans" presStyleCnt="0"/>
      <dgm:spPr/>
    </dgm:pt>
    <dgm:pt modelId="{B032C34A-9A02-4036-8965-806C73221EAA}" type="pres">
      <dgm:prSet presAssocID="{8B2B269B-F408-45DF-A97B-53092D084BE4}" presName="compNode" presStyleCnt="0"/>
      <dgm:spPr/>
    </dgm:pt>
    <dgm:pt modelId="{85B31837-A0AC-4BFF-908C-9489F5185E4D}" type="pres">
      <dgm:prSet presAssocID="{8B2B269B-F408-45DF-A97B-53092D084BE4}" presName="bgRect" presStyleLbl="bgShp" presStyleIdx="1" presStyleCnt="6"/>
      <dgm:spPr/>
    </dgm:pt>
    <dgm:pt modelId="{A46BBEB0-DE73-4BE2-8455-4BECAF5EE023}" type="pres">
      <dgm:prSet presAssocID="{8B2B269B-F408-45DF-A97B-53092D084BE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9B71C5B7-9530-43CF-83A5-2BDD34B67C3A}" type="pres">
      <dgm:prSet presAssocID="{8B2B269B-F408-45DF-A97B-53092D084BE4}" presName="spaceRect" presStyleCnt="0"/>
      <dgm:spPr/>
    </dgm:pt>
    <dgm:pt modelId="{0FE3EE00-E905-4097-973E-CEA3797ABD43}" type="pres">
      <dgm:prSet presAssocID="{8B2B269B-F408-45DF-A97B-53092D084BE4}" presName="parTx" presStyleLbl="revTx" presStyleIdx="1" presStyleCnt="9">
        <dgm:presLayoutVars>
          <dgm:chMax val="0"/>
          <dgm:chPref val="0"/>
        </dgm:presLayoutVars>
      </dgm:prSet>
      <dgm:spPr/>
    </dgm:pt>
    <dgm:pt modelId="{F769B08C-711A-4880-8682-02E47DFB6559}" type="pres">
      <dgm:prSet presAssocID="{8B2B269B-F408-45DF-A97B-53092D084BE4}" presName="desTx" presStyleLbl="revTx" presStyleIdx="2" presStyleCnt="9">
        <dgm:presLayoutVars/>
      </dgm:prSet>
      <dgm:spPr/>
    </dgm:pt>
    <dgm:pt modelId="{3EACF14F-D1E4-4006-8217-41CD575ECB43}" type="pres">
      <dgm:prSet presAssocID="{F7889C76-A31B-4C2F-91E2-AE2DAD5D32E9}" presName="sibTrans" presStyleCnt="0"/>
      <dgm:spPr/>
    </dgm:pt>
    <dgm:pt modelId="{77B9BDDE-5445-40BB-A050-267EAB2CDD77}" type="pres">
      <dgm:prSet presAssocID="{816E9F99-9D2F-4C0B-8898-D557FAD477FC}" presName="compNode" presStyleCnt="0"/>
      <dgm:spPr/>
    </dgm:pt>
    <dgm:pt modelId="{B611956E-E4D8-4A9C-9512-C7DAF3ECE29C}" type="pres">
      <dgm:prSet presAssocID="{816E9F99-9D2F-4C0B-8898-D557FAD477FC}" presName="bgRect" presStyleLbl="bgShp" presStyleIdx="2" presStyleCnt="6"/>
      <dgm:spPr/>
    </dgm:pt>
    <dgm:pt modelId="{301E0365-8AB2-4252-AF06-CABC945A6293}" type="pres">
      <dgm:prSet presAssocID="{816E9F99-9D2F-4C0B-8898-D557FAD477F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B85BB352-8D7B-47B4-BFAD-973A2B5F2EBC}" type="pres">
      <dgm:prSet presAssocID="{816E9F99-9D2F-4C0B-8898-D557FAD477FC}" presName="spaceRect" presStyleCnt="0"/>
      <dgm:spPr/>
    </dgm:pt>
    <dgm:pt modelId="{5FA4EBDE-8B3E-41EC-B718-47D887FEF52E}" type="pres">
      <dgm:prSet presAssocID="{816E9F99-9D2F-4C0B-8898-D557FAD477FC}" presName="parTx" presStyleLbl="revTx" presStyleIdx="3" presStyleCnt="9">
        <dgm:presLayoutVars>
          <dgm:chMax val="0"/>
          <dgm:chPref val="0"/>
        </dgm:presLayoutVars>
      </dgm:prSet>
      <dgm:spPr/>
    </dgm:pt>
    <dgm:pt modelId="{E76D3A36-3240-43D3-8E3F-5CF8349E3152}" type="pres">
      <dgm:prSet presAssocID="{816E9F99-9D2F-4C0B-8898-D557FAD477FC}" presName="desTx" presStyleLbl="revTx" presStyleIdx="4" presStyleCnt="9">
        <dgm:presLayoutVars/>
      </dgm:prSet>
      <dgm:spPr/>
    </dgm:pt>
    <dgm:pt modelId="{055A93F1-93D7-4322-BFA6-F138D7232E0A}" type="pres">
      <dgm:prSet presAssocID="{01FA9F58-C3FF-4BB0-8BE4-8C696636DB5A}" presName="sibTrans" presStyleCnt="0"/>
      <dgm:spPr/>
    </dgm:pt>
    <dgm:pt modelId="{42782676-70E1-4C64-9902-AB9534E73C9E}" type="pres">
      <dgm:prSet presAssocID="{21CD5FE1-9624-487E-AC1B-169F590F3094}" presName="compNode" presStyleCnt="0"/>
      <dgm:spPr/>
    </dgm:pt>
    <dgm:pt modelId="{932DB44C-2E87-46C5-A86E-C9008FDFE01F}" type="pres">
      <dgm:prSet presAssocID="{21CD5FE1-9624-487E-AC1B-169F590F3094}" presName="bgRect" presStyleLbl="bgShp" presStyleIdx="3" presStyleCnt="6"/>
      <dgm:spPr/>
    </dgm:pt>
    <dgm:pt modelId="{6352CABB-9890-4195-AAD4-D311F2D8A44E}" type="pres">
      <dgm:prSet presAssocID="{21CD5FE1-9624-487E-AC1B-169F590F309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5D9F9A47-42CF-4A4D-91B6-F2A45D86CD9F}" type="pres">
      <dgm:prSet presAssocID="{21CD5FE1-9624-487E-AC1B-169F590F3094}" presName="spaceRect" presStyleCnt="0"/>
      <dgm:spPr/>
    </dgm:pt>
    <dgm:pt modelId="{12A9D102-D65B-4701-884F-92EC43FB82E4}" type="pres">
      <dgm:prSet presAssocID="{21CD5FE1-9624-487E-AC1B-169F590F3094}" presName="parTx" presStyleLbl="revTx" presStyleIdx="5" presStyleCnt="9">
        <dgm:presLayoutVars>
          <dgm:chMax val="0"/>
          <dgm:chPref val="0"/>
        </dgm:presLayoutVars>
      </dgm:prSet>
      <dgm:spPr/>
    </dgm:pt>
    <dgm:pt modelId="{F97BBB9C-38F4-4254-BDA0-5749D1664D45}" type="pres">
      <dgm:prSet presAssocID="{1CFB1B8A-2825-49D2-912F-F35F36434D8C}" presName="sibTrans" presStyleCnt="0"/>
      <dgm:spPr/>
    </dgm:pt>
    <dgm:pt modelId="{3F1E0833-A432-4462-A07B-50C1379D7F27}" type="pres">
      <dgm:prSet presAssocID="{52FDB7DC-7388-45B3-81C5-160E966B4C4A}" presName="compNode" presStyleCnt="0"/>
      <dgm:spPr/>
    </dgm:pt>
    <dgm:pt modelId="{B8CE0D0C-132B-4491-A367-599595A11CC9}" type="pres">
      <dgm:prSet presAssocID="{52FDB7DC-7388-45B3-81C5-160E966B4C4A}" presName="bgRect" presStyleLbl="bgShp" presStyleIdx="4" presStyleCnt="6"/>
      <dgm:spPr/>
    </dgm:pt>
    <dgm:pt modelId="{D8E1B239-3B3D-4FD6-BBA9-8A47F30CF40E}" type="pres">
      <dgm:prSet presAssocID="{52FDB7DC-7388-45B3-81C5-160E966B4C4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C49C6C48-B2C1-4328-9DFB-5D95D4B4D34F}" type="pres">
      <dgm:prSet presAssocID="{52FDB7DC-7388-45B3-81C5-160E966B4C4A}" presName="spaceRect" presStyleCnt="0"/>
      <dgm:spPr/>
    </dgm:pt>
    <dgm:pt modelId="{B76A905D-E70C-48B5-8DED-3D7F734632B9}" type="pres">
      <dgm:prSet presAssocID="{52FDB7DC-7388-45B3-81C5-160E966B4C4A}" presName="parTx" presStyleLbl="revTx" presStyleIdx="6" presStyleCnt="9">
        <dgm:presLayoutVars>
          <dgm:chMax val="0"/>
          <dgm:chPref val="0"/>
        </dgm:presLayoutVars>
      </dgm:prSet>
      <dgm:spPr/>
    </dgm:pt>
    <dgm:pt modelId="{2A2EFE52-35FF-4B29-B3CA-5BE98032D487}" type="pres">
      <dgm:prSet presAssocID="{5ED422D7-849F-4827-8CDF-97FDA7B8A61F}" presName="sibTrans" presStyleCnt="0"/>
      <dgm:spPr/>
    </dgm:pt>
    <dgm:pt modelId="{96C8EFFF-C5E3-4F10-B62A-7AA782D01401}" type="pres">
      <dgm:prSet presAssocID="{8803E3CC-6B29-4DA2-B4AE-150C01350655}" presName="compNode" presStyleCnt="0"/>
      <dgm:spPr/>
    </dgm:pt>
    <dgm:pt modelId="{6F2229FC-DBBD-4948-B9AC-68D10AA6D5FA}" type="pres">
      <dgm:prSet presAssocID="{8803E3CC-6B29-4DA2-B4AE-150C01350655}" presName="bgRect" presStyleLbl="bgShp" presStyleIdx="5" presStyleCnt="6"/>
      <dgm:spPr/>
    </dgm:pt>
    <dgm:pt modelId="{D89DF851-1709-4CE2-AC24-168091CD9D14}" type="pres">
      <dgm:prSet presAssocID="{8803E3CC-6B29-4DA2-B4AE-150C013506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295EFA56-440B-4034-9410-9CA18F648D36}" type="pres">
      <dgm:prSet presAssocID="{8803E3CC-6B29-4DA2-B4AE-150C01350655}" presName="spaceRect" presStyleCnt="0"/>
      <dgm:spPr/>
    </dgm:pt>
    <dgm:pt modelId="{ABB0E786-351B-4A7F-98C1-DA7939F67B2B}" type="pres">
      <dgm:prSet presAssocID="{8803E3CC-6B29-4DA2-B4AE-150C01350655}" presName="parTx" presStyleLbl="revTx" presStyleIdx="7" presStyleCnt="9">
        <dgm:presLayoutVars>
          <dgm:chMax val="0"/>
          <dgm:chPref val="0"/>
        </dgm:presLayoutVars>
      </dgm:prSet>
      <dgm:spPr/>
    </dgm:pt>
    <dgm:pt modelId="{4389C1A1-6C55-48D7-8683-2F9550C02A15}" type="pres">
      <dgm:prSet presAssocID="{8803E3CC-6B29-4DA2-B4AE-150C01350655}" presName="desTx" presStyleLbl="revTx" presStyleIdx="8" presStyleCnt="9">
        <dgm:presLayoutVars/>
      </dgm:prSet>
      <dgm:spPr/>
    </dgm:pt>
  </dgm:ptLst>
  <dgm:cxnLst>
    <dgm:cxn modelId="{0E526906-C565-4C11-B56B-71C4940255A2}" srcId="{816E9F99-9D2F-4C0B-8898-D557FAD477FC}" destId="{8F83C13B-7AA7-4807-84BC-0DDA87275C7B}" srcOrd="0" destOrd="0" parTransId="{7AF0987D-7E6B-4024-B484-4267F66D175B}" sibTransId="{BB834D2C-DD68-436C-8A06-6C3D46591AEF}"/>
    <dgm:cxn modelId="{C1550817-4878-46EC-A694-2D828B57F306}" type="presOf" srcId="{8AC52D9F-40BA-4A98-B4E3-5759E29D76FD}" destId="{F769B08C-711A-4880-8682-02E47DFB6559}" srcOrd="0" destOrd="0" presId="urn:microsoft.com/office/officeart/2018/2/layout/IconVerticalSolidList"/>
    <dgm:cxn modelId="{1C082F3C-9F16-41EB-9CE8-AE3F6F5AA26A}" srcId="{7EC5F8B3-CD4D-45A3-A3B6-DB2E149641CE}" destId="{8B2B269B-F408-45DF-A97B-53092D084BE4}" srcOrd="1" destOrd="0" parTransId="{292FB036-9EAC-485A-8A25-0B479A00710C}" sibTransId="{F7889C76-A31B-4C2F-91E2-AE2DAD5D32E9}"/>
    <dgm:cxn modelId="{C24BE845-C4AE-451C-AEA9-73C7648B312B}" srcId="{7EC5F8B3-CD4D-45A3-A3B6-DB2E149641CE}" destId="{8803E3CC-6B29-4DA2-B4AE-150C01350655}" srcOrd="5" destOrd="0" parTransId="{19332E02-6629-4940-8CEE-D0F0BCF0A91A}" sibTransId="{2D706897-720F-46FE-A707-B6C3D9351979}"/>
    <dgm:cxn modelId="{A53F4946-ABB2-441F-86F7-61ED1E2CA6FE}" type="presOf" srcId="{8B2B269B-F408-45DF-A97B-53092D084BE4}" destId="{0FE3EE00-E905-4097-973E-CEA3797ABD43}" srcOrd="0" destOrd="0" presId="urn:microsoft.com/office/officeart/2018/2/layout/IconVerticalSolidList"/>
    <dgm:cxn modelId="{E0DC325D-7EBA-40D4-A9AB-4F850128B3C1}" type="presOf" srcId="{8F83C13B-7AA7-4807-84BC-0DDA87275C7B}" destId="{E76D3A36-3240-43D3-8E3F-5CF8349E3152}" srcOrd="0" destOrd="0" presId="urn:microsoft.com/office/officeart/2018/2/layout/IconVerticalSolidList"/>
    <dgm:cxn modelId="{E054F962-57F9-47BF-8B67-6EB630A923A7}" type="presOf" srcId="{8803E3CC-6B29-4DA2-B4AE-150C01350655}" destId="{ABB0E786-351B-4A7F-98C1-DA7939F67B2B}" srcOrd="0" destOrd="0" presId="urn:microsoft.com/office/officeart/2018/2/layout/IconVerticalSolidList"/>
    <dgm:cxn modelId="{2E9A666A-C15C-4079-A8FD-16EE5C5CFCDC}" type="presOf" srcId="{52FDB7DC-7388-45B3-81C5-160E966B4C4A}" destId="{B76A905D-E70C-48B5-8DED-3D7F734632B9}" srcOrd="0" destOrd="0" presId="urn:microsoft.com/office/officeart/2018/2/layout/IconVerticalSolidList"/>
    <dgm:cxn modelId="{E2818684-5D94-4EA4-9087-1503648EA7E0}" type="presOf" srcId="{21CD5FE1-9624-487E-AC1B-169F590F3094}" destId="{12A9D102-D65B-4701-884F-92EC43FB82E4}" srcOrd="0" destOrd="0" presId="urn:microsoft.com/office/officeart/2018/2/layout/IconVerticalSolidList"/>
    <dgm:cxn modelId="{7CD8639C-49B4-4DA1-B0E4-AE874C8FCE8F}" type="presOf" srcId="{7B8BE45E-7B2A-4078-96BA-E414FDAAB10B}" destId="{4389C1A1-6C55-48D7-8683-2F9550C02A15}" srcOrd="0" destOrd="0" presId="urn:microsoft.com/office/officeart/2018/2/layout/IconVerticalSolidList"/>
    <dgm:cxn modelId="{C71FAD9F-AC36-4E9A-8A06-9BE4B0750D9A}" type="presOf" srcId="{7EC5F8B3-CD4D-45A3-A3B6-DB2E149641CE}" destId="{ED4E55AA-DD6E-40EA-9807-A1B88C6FA671}" srcOrd="0" destOrd="0" presId="urn:microsoft.com/office/officeart/2018/2/layout/IconVerticalSolidList"/>
    <dgm:cxn modelId="{14D291A5-F28E-42E8-8690-277E1F03BB7F}" srcId="{7EC5F8B3-CD4D-45A3-A3B6-DB2E149641CE}" destId="{21CD5FE1-9624-487E-AC1B-169F590F3094}" srcOrd="3" destOrd="0" parTransId="{D4B77995-CB7C-489E-BBEB-F0217C409C05}" sibTransId="{1CFB1B8A-2825-49D2-912F-F35F36434D8C}"/>
    <dgm:cxn modelId="{50C7C6AD-A805-4364-9EA8-A2564F88EB6A}" srcId="{8803E3CC-6B29-4DA2-B4AE-150C01350655}" destId="{7B8BE45E-7B2A-4078-96BA-E414FDAAB10B}" srcOrd="0" destOrd="0" parTransId="{DAA1301B-950F-4AD8-A508-9C68E28BB6D5}" sibTransId="{00097026-B95C-4BD3-A8ED-E404B8746EAE}"/>
    <dgm:cxn modelId="{32E3D5B2-B7C0-44DC-ABB2-3CC006409CA8}" srcId="{7EC5F8B3-CD4D-45A3-A3B6-DB2E149641CE}" destId="{17D91B00-A756-4C49-B14A-A413AFC85B58}" srcOrd="0" destOrd="0" parTransId="{4C42B646-1DAC-42FB-B6D9-87DE86CB3B57}" sibTransId="{D98928AF-878E-4183-B19D-29ACD7F9F016}"/>
    <dgm:cxn modelId="{F60CE4B5-ABF8-4250-8B33-13CC96D6A9ED}" srcId="{8B2B269B-F408-45DF-A97B-53092D084BE4}" destId="{8AC52D9F-40BA-4A98-B4E3-5759E29D76FD}" srcOrd="0" destOrd="0" parTransId="{87884BB3-1E3E-4DBC-A73D-5513FC5AAFD6}" sibTransId="{B524E720-EEA3-4C7A-A4A3-8FC692570551}"/>
    <dgm:cxn modelId="{732C94CC-861D-4661-BB3D-8875C01FFE4D}" type="presOf" srcId="{816E9F99-9D2F-4C0B-8898-D557FAD477FC}" destId="{5FA4EBDE-8B3E-41EC-B718-47D887FEF52E}" srcOrd="0" destOrd="0" presId="urn:microsoft.com/office/officeart/2018/2/layout/IconVerticalSolidList"/>
    <dgm:cxn modelId="{89DCDBD8-A74C-4D5B-A7A0-83388FF7423A}" srcId="{7EC5F8B3-CD4D-45A3-A3B6-DB2E149641CE}" destId="{816E9F99-9D2F-4C0B-8898-D557FAD477FC}" srcOrd="2" destOrd="0" parTransId="{391CF316-D7CE-4EB1-A6C7-89DC7BDAB288}" sibTransId="{01FA9F58-C3FF-4BB0-8BE4-8C696636DB5A}"/>
    <dgm:cxn modelId="{7B3F38EA-0732-42E6-B586-30F7F3ED7B6C}" srcId="{7EC5F8B3-CD4D-45A3-A3B6-DB2E149641CE}" destId="{52FDB7DC-7388-45B3-81C5-160E966B4C4A}" srcOrd="4" destOrd="0" parTransId="{EC86B145-72B0-43EC-BD05-1C8A059D0B8E}" sibTransId="{5ED422D7-849F-4827-8CDF-97FDA7B8A61F}"/>
    <dgm:cxn modelId="{A57D6BEA-FCA5-431A-80E2-DCE648EEB68A}" type="presOf" srcId="{17D91B00-A756-4C49-B14A-A413AFC85B58}" destId="{E4D45EA6-F022-48E6-94C1-22B841A2FEDF}" srcOrd="0" destOrd="0" presId="urn:microsoft.com/office/officeart/2018/2/layout/IconVerticalSolidList"/>
    <dgm:cxn modelId="{303D3DB1-FCC2-4DBE-8838-ABB630F77BC5}" type="presParOf" srcId="{ED4E55AA-DD6E-40EA-9807-A1B88C6FA671}" destId="{EC73BA51-9787-4C54-8792-ADD6F7C71249}" srcOrd="0" destOrd="0" presId="urn:microsoft.com/office/officeart/2018/2/layout/IconVerticalSolidList"/>
    <dgm:cxn modelId="{443EE44A-24BE-41F8-9BD6-197D53145839}" type="presParOf" srcId="{EC73BA51-9787-4C54-8792-ADD6F7C71249}" destId="{DACCC04B-81F9-4E74-A88F-2748905F0C24}" srcOrd="0" destOrd="0" presId="urn:microsoft.com/office/officeart/2018/2/layout/IconVerticalSolidList"/>
    <dgm:cxn modelId="{9347046E-08DA-4FE8-99E4-C667A09AB38B}" type="presParOf" srcId="{EC73BA51-9787-4C54-8792-ADD6F7C71249}" destId="{93D421CB-699D-4EEE-9388-B0A71F200787}" srcOrd="1" destOrd="0" presId="urn:microsoft.com/office/officeart/2018/2/layout/IconVerticalSolidList"/>
    <dgm:cxn modelId="{4EBC15AA-6B75-48FB-9503-6CAA85A51CE0}" type="presParOf" srcId="{EC73BA51-9787-4C54-8792-ADD6F7C71249}" destId="{2C26317D-E705-427E-AFEA-4FB62B235AFB}" srcOrd="2" destOrd="0" presId="urn:microsoft.com/office/officeart/2018/2/layout/IconVerticalSolidList"/>
    <dgm:cxn modelId="{178E9C4F-37BA-4AD2-910C-DA7B69C4B672}" type="presParOf" srcId="{EC73BA51-9787-4C54-8792-ADD6F7C71249}" destId="{E4D45EA6-F022-48E6-94C1-22B841A2FEDF}" srcOrd="3" destOrd="0" presId="urn:microsoft.com/office/officeart/2018/2/layout/IconVerticalSolidList"/>
    <dgm:cxn modelId="{FF801E98-0C1B-4FB3-BDFA-6C311EBD5458}" type="presParOf" srcId="{ED4E55AA-DD6E-40EA-9807-A1B88C6FA671}" destId="{85CC025D-3F62-45BB-A244-D1647E5E2D2A}" srcOrd="1" destOrd="0" presId="urn:microsoft.com/office/officeart/2018/2/layout/IconVerticalSolidList"/>
    <dgm:cxn modelId="{F3B06269-1159-4B86-83F2-82248F92E81E}" type="presParOf" srcId="{ED4E55AA-DD6E-40EA-9807-A1B88C6FA671}" destId="{B032C34A-9A02-4036-8965-806C73221EAA}" srcOrd="2" destOrd="0" presId="urn:microsoft.com/office/officeart/2018/2/layout/IconVerticalSolidList"/>
    <dgm:cxn modelId="{70324A89-EBFF-4171-980F-80417C9F07EE}" type="presParOf" srcId="{B032C34A-9A02-4036-8965-806C73221EAA}" destId="{85B31837-A0AC-4BFF-908C-9489F5185E4D}" srcOrd="0" destOrd="0" presId="urn:microsoft.com/office/officeart/2018/2/layout/IconVerticalSolidList"/>
    <dgm:cxn modelId="{42670687-2B1C-402B-9BEA-2506EFDB680A}" type="presParOf" srcId="{B032C34A-9A02-4036-8965-806C73221EAA}" destId="{A46BBEB0-DE73-4BE2-8455-4BECAF5EE023}" srcOrd="1" destOrd="0" presId="urn:microsoft.com/office/officeart/2018/2/layout/IconVerticalSolidList"/>
    <dgm:cxn modelId="{C78BE6B5-A82B-420A-8E1E-DBFC6B0D24F8}" type="presParOf" srcId="{B032C34A-9A02-4036-8965-806C73221EAA}" destId="{9B71C5B7-9530-43CF-83A5-2BDD34B67C3A}" srcOrd="2" destOrd="0" presId="urn:microsoft.com/office/officeart/2018/2/layout/IconVerticalSolidList"/>
    <dgm:cxn modelId="{1C6DA4C8-3011-4A19-A211-A4FEA99C0D6A}" type="presParOf" srcId="{B032C34A-9A02-4036-8965-806C73221EAA}" destId="{0FE3EE00-E905-4097-973E-CEA3797ABD43}" srcOrd="3" destOrd="0" presId="urn:microsoft.com/office/officeart/2018/2/layout/IconVerticalSolidList"/>
    <dgm:cxn modelId="{694F5592-6C5D-4FD3-910F-1E0D5837F252}" type="presParOf" srcId="{B032C34A-9A02-4036-8965-806C73221EAA}" destId="{F769B08C-711A-4880-8682-02E47DFB6559}" srcOrd="4" destOrd="0" presId="urn:microsoft.com/office/officeart/2018/2/layout/IconVerticalSolidList"/>
    <dgm:cxn modelId="{724836DB-18F6-429F-A483-35B4ADEA5687}" type="presParOf" srcId="{ED4E55AA-DD6E-40EA-9807-A1B88C6FA671}" destId="{3EACF14F-D1E4-4006-8217-41CD575ECB43}" srcOrd="3" destOrd="0" presId="urn:microsoft.com/office/officeart/2018/2/layout/IconVerticalSolidList"/>
    <dgm:cxn modelId="{5991ADD8-4BAE-4F86-A0E6-B71EA5C4EEF0}" type="presParOf" srcId="{ED4E55AA-DD6E-40EA-9807-A1B88C6FA671}" destId="{77B9BDDE-5445-40BB-A050-267EAB2CDD77}" srcOrd="4" destOrd="0" presId="urn:microsoft.com/office/officeart/2018/2/layout/IconVerticalSolidList"/>
    <dgm:cxn modelId="{9CDCB1EF-403B-4281-BD8D-5F3A262E1710}" type="presParOf" srcId="{77B9BDDE-5445-40BB-A050-267EAB2CDD77}" destId="{B611956E-E4D8-4A9C-9512-C7DAF3ECE29C}" srcOrd="0" destOrd="0" presId="urn:microsoft.com/office/officeart/2018/2/layout/IconVerticalSolidList"/>
    <dgm:cxn modelId="{77E0DED1-8F97-4D1C-A5EC-EF2EB7BA19DB}" type="presParOf" srcId="{77B9BDDE-5445-40BB-A050-267EAB2CDD77}" destId="{301E0365-8AB2-4252-AF06-CABC945A6293}" srcOrd="1" destOrd="0" presId="urn:microsoft.com/office/officeart/2018/2/layout/IconVerticalSolidList"/>
    <dgm:cxn modelId="{83C8A880-5E2F-4B7D-846A-493595C741B6}" type="presParOf" srcId="{77B9BDDE-5445-40BB-A050-267EAB2CDD77}" destId="{B85BB352-8D7B-47B4-BFAD-973A2B5F2EBC}" srcOrd="2" destOrd="0" presId="urn:microsoft.com/office/officeart/2018/2/layout/IconVerticalSolidList"/>
    <dgm:cxn modelId="{11A74CE5-89BA-41A2-BE6E-992F5F181F12}" type="presParOf" srcId="{77B9BDDE-5445-40BB-A050-267EAB2CDD77}" destId="{5FA4EBDE-8B3E-41EC-B718-47D887FEF52E}" srcOrd="3" destOrd="0" presId="urn:microsoft.com/office/officeart/2018/2/layout/IconVerticalSolidList"/>
    <dgm:cxn modelId="{FE0C1369-3592-4672-B522-18E0F5D8F33C}" type="presParOf" srcId="{77B9BDDE-5445-40BB-A050-267EAB2CDD77}" destId="{E76D3A36-3240-43D3-8E3F-5CF8349E3152}" srcOrd="4" destOrd="0" presId="urn:microsoft.com/office/officeart/2018/2/layout/IconVerticalSolidList"/>
    <dgm:cxn modelId="{ADF7B669-4700-4703-949A-893B6E799F8F}" type="presParOf" srcId="{ED4E55AA-DD6E-40EA-9807-A1B88C6FA671}" destId="{055A93F1-93D7-4322-BFA6-F138D7232E0A}" srcOrd="5" destOrd="0" presId="urn:microsoft.com/office/officeart/2018/2/layout/IconVerticalSolidList"/>
    <dgm:cxn modelId="{82A877AA-E998-4EA0-8F0C-1474E681F4E8}" type="presParOf" srcId="{ED4E55AA-DD6E-40EA-9807-A1B88C6FA671}" destId="{42782676-70E1-4C64-9902-AB9534E73C9E}" srcOrd="6" destOrd="0" presId="urn:microsoft.com/office/officeart/2018/2/layout/IconVerticalSolidList"/>
    <dgm:cxn modelId="{DC76564B-DB5D-4126-8577-213C0098946B}" type="presParOf" srcId="{42782676-70E1-4C64-9902-AB9534E73C9E}" destId="{932DB44C-2E87-46C5-A86E-C9008FDFE01F}" srcOrd="0" destOrd="0" presId="urn:microsoft.com/office/officeart/2018/2/layout/IconVerticalSolidList"/>
    <dgm:cxn modelId="{A699ADDD-E32C-48C8-89CB-6EC469CC1486}" type="presParOf" srcId="{42782676-70E1-4C64-9902-AB9534E73C9E}" destId="{6352CABB-9890-4195-AAD4-D311F2D8A44E}" srcOrd="1" destOrd="0" presId="urn:microsoft.com/office/officeart/2018/2/layout/IconVerticalSolidList"/>
    <dgm:cxn modelId="{2B875077-1070-4D7A-A0DF-917B786A42E5}" type="presParOf" srcId="{42782676-70E1-4C64-9902-AB9534E73C9E}" destId="{5D9F9A47-42CF-4A4D-91B6-F2A45D86CD9F}" srcOrd="2" destOrd="0" presId="urn:microsoft.com/office/officeart/2018/2/layout/IconVerticalSolidList"/>
    <dgm:cxn modelId="{1A83E4E6-7A8A-4AF1-92E8-0B1C7FE60116}" type="presParOf" srcId="{42782676-70E1-4C64-9902-AB9534E73C9E}" destId="{12A9D102-D65B-4701-884F-92EC43FB82E4}" srcOrd="3" destOrd="0" presId="urn:microsoft.com/office/officeart/2018/2/layout/IconVerticalSolidList"/>
    <dgm:cxn modelId="{2B31C25C-997A-42B1-88EC-9445B80984A0}" type="presParOf" srcId="{ED4E55AA-DD6E-40EA-9807-A1B88C6FA671}" destId="{F97BBB9C-38F4-4254-BDA0-5749D1664D45}" srcOrd="7" destOrd="0" presId="urn:microsoft.com/office/officeart/2018/2/layout/IconVerticalSolidList"/>
    <dgm:cxn modelId="{300188E5-B44B-4BD0-9C59-2933E3E7E770}" type="presParOf" srcId="{ED4E55AA-DD6E-40EA-9807-A1B88C6FA671}" destId="{3F1E0833-A432-4462-A07B-50C1379D7F27}" srcOrd="8" destOrd="0" presId="urn:microsoft.com/office/officeart/2018/2/layout/IconVerticalSolidList"/>
    <dgm:cxn modelId="{F1A6BFFB-2D2F-4045-920E-643CB16548D1}" type="presParOf" srcId="{3F1E0833-A432-4462-A07B-50C1379D7F27}" destId="{B8CE0D0C-132B-4491-A367-599595A11CC9}" srcOrd="0" destOrd="0" presId="urn:microsoft.com/office/officeart/2018/2/layout/IconVerticalSolidList"/>
    <dgm:cxn modelId="{2BBF2CEA-BC15-4FDC-985E-D2222626414A}" type="presParOf" srcId="{3F1E0833-A432-4462-A07B-50C1379D7F27}" destId="{D8E1B239-3B3D-4FD6-BBA9-8A47F30CF40E}" srcOrd="1" destOrd="0" presId="urn:microsoft.com/office/officeart/2018/2/layout/IconVerticalSolidList"/>
    <dgm:cxn modelId="{DFEAB0C9-29A1-4325-958E-B9F3AD24304F}" type="presParOf" srcId="{3F1E0833-A432-4462-A07B-50C1379D7F27}" destId="{C49C6C48-B2C1-4328-9DFB-5D95D4B4D34F}" srcOrd="2" destOrd="0" presId="urn:microsoft.com/office/officeart/2018/2/layout/IconVerticalSolidList"/>
    <dgm:cxn modelId="{B3F9DCBF-0A8C-4832-AA24-58B8685FC868}" type="presParOf" srcId="{3F1E0833-A432-4462-A07B-50C1379D7F27}" destId="{B76A905D-E70C-48B5-8DED-3D7F734632B9}" srcOrd="3" destOrd="0" presId="urn:microsoft.com/office/officeart/2018/2/layout/IconVerticalSolidList"/>
    <dgm:cxn modelId="{7CDD7726-DB63-4995-B834-E99E135FC471}" type="presParOf" srcId="{ED4E55AA-DD6E-40EA-9807-A1B88C6FA671}" destId="{2A2EFE52-35FF-4B29-B3CA-5BE98032D487}" srcOrd="9" destOrd="0" presId="urn:microsoft.com/office/officeart/2018/2/layout/IconVerticalSolidList"/>
    <dgm:cxn modelId="{D2202937-36C5-4A16-9FF8-2F399EBC1DF6}" type="presParOf" srcId="{ED4E55AA-DD6E-40EA-9807-A1B88C6FA671}" destId="{96C8EFFF-C5E3-4F10-B62A-7AA782D01401}" srcOrd="10" destOrd="0" presId="urn:microsoft.com/office/officeart/2018/2/layout/IconVerticalSolidList"/>
    <dgm:cxn modelId="{12B859D3-9570-4FC0-86FF-5456109B64C8}" type="presParOf" srcId="{96C8EFFF-C5E3-4F10-B62A-7AA782D01401}" destId="{6F2229FC-DBBD-4948-B9AC-68D10AA6D5FA}" srcOrd="0" destOrd="0" presId="urn:microsoft.com/office/officeart/2018/2/layout/IconVerticalSolidList"/>
    <dgm:cxn modelId="{26EC7743-C6F3-4EE1-9FB2-C028B9CEA34B}" type="presParOf" srcId="{96C8EFFF-C5E3-4F10-B62A-7AA782D01401}" destId="{D89DF851-1709-4CE2-AC24-168091CD9D14}" srcOrd="1" destOrd="0" presId="urn:microsoft.com/office/officeart/2018/2/layout/IconVerticalSolidList"/>
    <dgm:cxn modelId="{54FB528A-B039-4C6E-ADA9-44ACEEA1A008}" type="presParOf" srcId="{96C8EFFF-C5E3-4F10-B62A-7AA782D01401}" destId="{295EFA56-440B-4034-9410-9CA18F648D36}" srcOrd="2" destOrd="0" presId="urn:microsoft.com/office/officeart/2018/2/layout/IconVerticalSolidList"/>
    <dgm:cxn modelId="{E09FC675-B257-43D6-9F0C-6944A73DB12C}" type="presParOf" srcId="{96C8EFFF-C5E3-4F10-B62A-7AA782D01401}" destId="{ABB0E786-351B-4A7F-98C1-DA7939F67B2B}" srcOrd="3" destOrd="0" presId="urn:microsoft.com/office/officeart/2018/2/layout/IconVerticalSolidList"/>
    <dgm:cxn modelId="{A0FF8192-F92D-4898-8211-BA4324F4AF36}" type="presParOf" srcId="{96C8EFFF-C5E3-4F10-B62A-7AA782D01401}" destId="{4389C1A1-6C55-48D7-8683-2F9550C02A15}"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AA296C-E51F-4CD0-849E-9F3638D964D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A6BA7BD-9C0B-4114-AD00-648F5E7542E0}">
      <dgm:prSet/>
      <dgm:spPr/>
      <dgm:t>
        <a:bodyPr/>
        <a:lstStyle/>
        <a:p>
          <a:pPr>
            <a:defRPr cap="all"/>
          </a:pPr>
          <a:r>
            <a:rPr lang="en-US"/>
            <a:t>Exploratory data analysis results</a:t>
          </a:r>
        </a:p>
      </dgm:t>
    </dgm:pt>
    <dgm:pt modelId="{AC6858D7-2E3D-4705-A9A4-B1C234432B82}" type="parTrans" cxnId="{61638164-0129-4DAF-9A4E-5D9B76DBB4D8}">
      <dgm:prSet/>
      <dgm:spPr/>
      <dgm:t>
        <a:bodyPr/>
        <a:lstStyle/>
        <a:p>
          <a:endParaRPr lang="en-US"/>
        </a:p>
      </dgm:t>
    </dgm:pt>
    <dgm:pt modelId="{88E40D75-37CE-4149-897F-36CE42040F01}" type="sibTrans" cxnId="{61638164-0129-4DAF-9A4E-5D9B76DBB4D8}">
      <dgm:prSet/>
      <dgm:spPr/>
      <dgm:t>
        <a:bodyPr/>
        <a:lstStyle/>
        <a:p>
          <a:endParaRPr lang="en-US"/>
        </a:p>
      </dgm:t>
    </dgm:pt>
    <dgm:pt modelId="{5A77A8BB-C901-4042-9F55-D1AE25C7AED4}">
      <dgm:prSet/>
      <dgm:spPr/>
      <dgm:t>
        <a:bodyPr/>
        <a:lstStyle/>
        <a:p>
          <a:pPr>
            <a:defRPr cap="all"/>
          </a:pPr>
          <a:r>
            <a:rPr lang="en-US"/>
            <a:t>Interactive analytics demo in screenshots</a:t>
          </a:r>
        </a:p>
      </dgm:t>
    </dgm:pt>
    <dgm:pt modelId="{CAD0DCD9-C99B-4675-9668-6CF043C1B697}" type="parTrans" cxnId="{6DE143C1-69F0-418F-9372-191A4256AC68}">
      <dgm:prSet/>
      <dgm:spPr/>
      <dgm:t>
        <a:bodyPr/>
        <a:lstStyle/>
        <a:p>
          <a:endParaRPr lang="en-US"/>
        </a:p>
      </dgm:t>
    </dgm:pt>
    <dgm:pt modelId="{10E1D1C3-F1BC-4AA8-809E-3FAD116E13AC}" type="sibTrans" cxnId="{6DE143C1-69F0-418F-9372-191A4256AC68}">
      <dgm:prSet/>
      <dgm:spPr/>
      <dgm:t>
        <a:bodyPr/>
        <a:lstStyle/>
        <a:p>
          <a:endParaRPr lang="en-US"/>
        </a:p>
      </dgm:t>
    </dgm:pt>
    <dgm:pt modelId="{E261284F-6810-4095-94B1-00DE5D37C2F6}">
      <dgm:prSet/>
      <dgm:spPr/>
      <dgm:t>
        <a:bodyPr/>
        <a:lstStyle/>
        <a:p>
          <a:pPr>
            <a:defRPr cap="all"/>
          </a:pPr>
          <a:r>
            <a:rPr lang="en-US"/>
            <a:t>Predictive analysis results</a:t>
          </a:r>
        </a:p>
      </dgm:t>
    </dgm:pt>
    <dgm:pt modelId="{E9D9D82E-BEE3-401F-B504-AE01E8EB20C1}" type="parTrans" cxnId="{B2992A53-7322-41AE-94E5-EFE8713912D5}">
      <dgm:prSet/>
      <dgm:spPr/>
      <dgm:t>
        <a:bodyPr/>
        <a:lstStyle/>
        <a:p>
          <a:endParaRPr lang="en-US"/>
        </a:p>
      </dgm:t>
    </dgm:pt>
    <dgm:pt modelId="{94553A05-0819-4BAE-8DAC-03EF2C0D1583}" type="sibTrans" cxnId="{B2992A53-7322-41AE-94E5-EFE8713912D5}">
      <dgm:prSet/>
      <dgm:spPr/>
      <dgm:t>
        <a:bodyPr/>
        <a:lstStyle/>
        <a:p>
          <a:endParaRPr lang="en-US"/>
        </a:p>
      </dgm:t>
    </dgm:pt>
    <dgm:pt modelId="{132DA798-E0E8-45B4-8EA3-EA13C6EC5757}" type="pres">
      <dgm:prSet presAssocID="{CEAA296C-E51F-4CD0-849E-9F3638D964D7}" presName="root" presStyleCnt="0">
        <dgm:presLayoutVars>
          <dgm:dir/>
          <dgm:resizeHandles val="exact"/>
        </dgm:presLayoutVars>
      </dgm:prSet>
      <dgm:spPr/>
    </dgm:pt>
    <dgm:pt modelId="{9B715B55-1B36-4AAB-98F7-B00607A59027}" type="pres">
      <dgm:prSet presAssocID="{9A6BA7BD-9C0B-4114-AD00-648F5E7542E0}" presName="compNode" presStyleCnt="0"/>
      <dgm:spPr/>
    </dgm:pt>
    <dgm:pt modelId="{176B54E2-C3EE-485C-AB7F-DA848A57FA99}" type="pres">
      <dgm:prSet presAssocID="{9A6BA7BD-9C0B-4114-AD00-648F5E7542E0}" presName="iconBgRect" presStyleLbl="bgShp" presStyleIdx="0" presStyleCnt="3"/>
      <dgm:spPr>
        <a:prstGeom prst="round2DiagRect">
          <a:avLst>
            <a:gd name="adj1" fmla="val 29727"/>
            <a:gd name="adj2" fmla="val 0"/>
          </a:avLst>
        </a:prstGeom>
      </dgm:spPr>
    </dgm:pt>
    <dgm:pt modelId="{DACCD3DC-D8BC-4129-8FA6-671FE968E01E}" type="pres">
      <dgm:prSet presAssocID="{9A6BA7BD-9C0B-4114-AD00-648F5E7542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ACB801B0-D991-41C9-B63D-97DA0CE579E8}" type="pres">
      <dgm:prSet presAssocID="{9A6BA7BD-9C0B-4114-AD00-648F5E7542E0}" presName="spaceRect" presStyleCnt="0"/>
      <dgm:spPr/>
    </dgm:pt>
    <dgm:pt modelId="{4BD4AF35-C48D-4B8F-8F11-C5E2BFDE71DA}" type="pres">
      <dgm:prSet presAssocID="{9A6BA7BD-9C0B-4114-AD00-648F5E7542E0}" presName="textRect" presStyleLbl="revTx" presStyleIdx="0" presStyleCnt="3">
        <dgm:presLayoutVars>
          <dgm:chMax val="1"/>
          <dgm:chPref val="1"/>
        </dgm:presLayoutVars>
      </dgm:prSet>
      <dgm:spPr/>
    </dgm:pt>
    <dgm:pt modelId="{D9B43C09-9715-45F3-8989-5CCC1220A5BE}" type="pres">
      <dgm:prSet presAssocID="{88E40D75-37CE-4149-897F-36CE42040F01}" presName="sibTrans" presStyleCnt="0"/>
      <dgm:spPr/>
    </dgm:pt>
    <dgm:pt modelId="{16E53DFD-5DC7-4EE0-A436-1398A86FB8A6}" type="pres">
      <dgm:prSet presAssocID="{5A77A8BB-C901-4042-9F55-D1AE25C7AED4}" presName="compNode" presStyleCnt="0"/>
      <dgm:spPr/>
    </dgm:pt>
    <dgm:pt modelId="{9E776A46-812C-4E44-A123-5E34C7A5C6BC}" type="pres">
      <dgm:prSet presAssocID="{5A77A8BB-C901-4042-9F55-D1AE25C7AED4}" presName="iconBgRect" presStyleLbl="bgShp" presStyleIdx="1" presStyleCnt="3"/>
      <dgm:spPr>
        <a:prstGeom prst="round2DiagRect">
          <a:avLst>
            <a:gd name="adj1" fmla="val 29727"/>
            <a:gd name="adj2" fmla="val 0"/>
          </a:avLst>
        </a:prstGeom>
      </dgm:spPr>
    </dgm:pt>
    <dgm:pt modelId="{97F518D8-2FFF-4B6C-917F-3D7A0772711D}" type="pres">
      <dgm:prSet presAssocID="{5A77A8BB-C901-4042-9F55-D1AE25C7AE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0A3BF74D-9E13-4C89-B123-1F6BFEFA520E}" type="pres">
      <dgm:prSet presAssocID="{5A77A8BB-C901-4042-9F55-D1AE25C7AED4}" presName="spaceRect" presStyleCnt="0"/>
      <dgm:spPr/>
    </dgm:pt>
    <dgm:pt modelId="{DC88D573-DDC6-430F-80DE-9047B4E1A130}" type="pres">
      <dgm:prSet presAssocID="{5A77A8BB-C901-4042-9F55-D1AE25C7AED4}" presName="textRect" presStyleLbl="revTx" presStyleIdx="1" presStyleCnt="3">
        <dgm:presLayoutVars>
          <dgm:chMax val="1"/>
          <dgm:chPref val="1"/>
        </dgm:presLayoutVars>
      </dgm:prSet>
      <dgm:spPr/>
    </dgm:pt>
    <dgm:pt modelId="{E1039983-07D2-453D-AE1C-105EAFF1D9EB}" type="pres">
      <dgm:prSet presAssocID="{10E1D1C3-F1BC-4AA8-809E-3FAD116E13AC}" presName="sibTrans" presStyleCnt="0"/>
      <dgm:spPr/>
    </dgm:pt>
    <dgm:pt modelId="{6BA62AF2-38EB-4EC7-94EB-5A4D8B00479E}" type="pres">
      <dgm:prSet presAssocID="{E261284F-6810-4095-94B1-00DE5D37C2F6}" presName="compNode" presStyleCnt="0"/>
      <dgm:spPr/>
    </dgm:pt>
    <dgm:pt modelId="{609DBEBB-8AC1-4E6E-8940-C5B7C7E62927}" type="pres">
      <dgm:prSet presAssocID="{E261284F-6810-4095-94B1-00DE5D37C2F6}" presName="iconBgRect" presStyleLbl="bgShp" presStyleIdx="2" presStyleCnt="3"/>
      <dgm:spPr>
        <a:prstGeom prst="round2DiagRect">
          <a:avLst>
            <a:gd name="adj1" fmla="val 29727"/>
            <a:gd name="adj2" fmla="val 0"/>
          </a:avLst>
        </a:prstGeom>
      </dgm:spPr>
    </dgm:pt>
    <dgm:pt modelId="{E75C1201-92DF-4FB7-9F15-5E882A871BAA}" type="pres">
      <dgm:prSet presAssocID="{E261284F-6810-4095-94B1-00DE5D37C2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9A2EB278-7ED7-49BE-89FB-8BC230925776}" type="pres">
      <dgm:prSet presAssocID="{E261284F-6810-4095-94B1-00DE5D37C2F6}" presName="spaceRect" presStyleCnt="0"/>
      <dgm:spPr/>
    </dgm:pt>
    <dgm:pt modelId="{075663CD-DD37-421B-A3C2-E687DB446872}" type="pres">
      <dgm:prSet presAssocID="{E261284F-6810-4095-94B1-00DE5D37C2F6}" presName="textRect" presStyleLbl="revTx" presStyleIdx="2" presStyleCnt="3">
        <dgm:presLayoutVars>
          <dgm:chMax val="1"/>
          <dgm:chPref val="1"/>
        </dgm:presLayoutVars>
      </dgm:prSet>
      <dgm:spPr/>
    </dgm:pt>
  </dgm:ptLst>
  <dgm:cxnLst>
    <dgm:cxn modelId="{98009506-39CD-4BEC-B597-FD0D89F2283A}" type="presOf" srcId="{9A6BA7BD-9C0B-4114-AD00-648F5E7542E0}" destId="{4BD4AF35-C48D-4B8F-8F11-C5E2BFDE71DA}" srcOrd="0" destOrd="0" presId="urn:microsoft.com/office/officeart/2018/5/layout/IconLeafLabelList"/>
    <dgm:cxn modelId="{568E8F51-DD3F-41A5-BF08-86E573CCA365}" type="presOf" srcId="{E261284F-6810-4095-94B1-00DE5D37C2F6}" destId="{075663CD-DD37-421B-A3C2-E687DB446872}" srcOrd="0" destOrd="0" presId="urn:microsoft.com/office/officeart/2018/5/layout/IconLeafLabelList"/>
    <dgm:cxn modelId="{B2992A53-7322-41AE-94E5-EFE8713912D5}" srcId="{CEAA296C-E51F-4CD0-849E-9F3638D964D7}" destId="{E261284F-6810-4095-94B1-00DE5D37C2F6}" srcOrd="2" destOrd="0" parTransId="{E9D9D82E-BEE3-401F-B504-AE01E8EB20C1}" sibTransId="{94553A05-0819-4BAE-8DAC-03EF2C0D1583}"/>
    <dgm:cxn modelId="{61638164-0129-4DAF-9A4E-5D9B76DBB4D8}" srcId="{CEAA296C-E51F-4CD0-849E-9F3638D964D7}" destId="{9A6BA7BD-9C0B-4114-AD00-648F5E7542E0}" srcOrd="0" destOrd="0" parTransId="{AC6858D7-2E3D-4705-A9A4-B1C234432B82}" sibTransId="{88E40D75-37CE-4149-897F-36CE42040F01}"/>
    <dgm:cxn modelId="{78F73290-9414-46F6-92FB-A563F626840B}" type="presOf" srcId="{CEAA296C-E51F-4CD0-849E-9F3638D964D7}" destId="{132DA798-E0E8-45B4-8EA3-EA13C6EC5757}" srcOrd="0" destOrd="0" presId="urn:microsoft.com/office/officeart/2018/5/layout/IconLeafLabelList"/>
    <dgm:cxn modelId="{6DE143C1-69F0-418F-9372-191A4256AC68}" srcId="{CEAA296C-E51F-4CD0-849E-9F3638D964D7}" destId="{5A77A8BB-C901-4042-9F55-D1AE25C7AED4}" srcOrd="1" destOrd="0" parTransId="{CAD0DCD9-C99B-4675-9668-6CF043C1B697}" sibTransId="{10E1D1C3-F1BC-4AA8-809E-3FAD116E13AC}"/>
    <dgm:cxn modelId="{30807BE3-9372-49B0-9CD8-546F8A791F09}" type="presOf" srcId="{5A77A8BB-C901-4042-9F55-D1AE25C7AED4}" destId="{DC88D573-DDC6-430F-80DE-9047B4E1A130}" srcOrd="0" destOrd="0" presId="urn:microsoft.com/office/officeart/2018/5/layout/IconLeafLabelList"/>
    <dgm:cxn modelId="{77BF0D93-0B23-4D7B-AD0F-F50BB3CDD85C}" type="presParOf" srcId="{132DA798-E0E8-45B4-8EA3-EA13C6EC5757}" destId="{9B715B55-1B36-4AAB-98F7-B00607A59027}" srcOrd="0" destOrd="0" presId="urn:microsoft.com/office/officeart/2018/5/layout/IconLeafLabelList"/>
    <dgm:cxn modelId="{BEC5D7E4-6B22-4403-91E8-E4DE0866D8DC}" type="presParOf" srcId="{9B715B55-1B36-4AAB-98F7-B00607A59027}" destId="{176B54E2-C3EE-485C-AB7F-DA848A57FA99}" srcOrd="0" destOrd="0" presId="urn:microsoft.com/office/officeart/2018/5/layout/IconLeafLabelList"/>
    <dgm:cxn modelId="{E82D1255-1174-4B23-9519-93E8BE03A35D}" type="presParOf" srcId="{9B715B55-1B36-4AAB-98F7-B00607A59027}" destId="{DACCD3DC-D8BC-4129-8FA6-671FE968E01E}" srcOrd="1" destOrd="0" presId="urn:microsoft.com/office/officeart/2018/5/layout/IconLeafLabelList"/>
    <dgm:cxn modelId="{104018AA-6704-4620-806A-32E2E05C6D57}" type="presParOf" srcId="{9B715B55-1B36-4AAB-98F7-B00607A59027}" destId="{ACB801B0-D991-41C9-B63D-97DA0CE579E8}" srcOrd="2" destOrd="0" presId="urn:microsoft.com/office/officeart/2018/5/layout/IconLeafLabelList"/>
    <dgm:cxn modelId="{66EB9009-E357-449F-A2BF-72B5660EEFEF}" type="presParOf" srcId="{9B715B55-1B36-4AAB-98F7-B00607A59027}" destId="{4BD4AF35-C48D-4B8F-8F11-C5E2BFDE71DA}" srcOrd="3" destOrd="0" presId="urn:microsoft.com/office/officeart/2018/5/layout/IconLeafLabelList"/>
    <dgm:cxn modelId="{EFE5913A-0F7E-47D7-A30F-4BAFA75584FD}" type="presParOf" srcId="{132DA798-E0E8-45B4-8EA3-EA13C6EC5757}" destId="{D9B43C09-9715-45F3-8989-5CCC1220A5BE}" srcOrd="1" destOrd="0" presId="urn:microsoft.com/office/officeart/2018/5/layout/IconLeafLabelList"/>
    <dgm:cxn modelId="{4DA880AF-5C83-4505-8D30-FFF5C1F66644}" type="presParOf" srcId="{132DA798-E0E8-45B4-8EA3-EA13C6EC5757}" destId="{16E53DFD-5DC7-4EE0-A436-1398A86FB8A6}" srcOrd="2" destOrd="0" presId="urn:microsoft.com/office/officeart/2018/5/layout/IconLeafLabelList"/>
    <dgm:cxn modelId="{DC790D96-693A-46BA-B11D-F90E02C89606}" type="presParOf" srcId="{16E53DFD-5DC7-4EE0-A436-1398A86FB8A6}" destId="{9E776A46-812C-4E44-A123-5E34C7A5C6BC}" srcOrd="0" destOrd="0" presId="urn:microsoft.com/office/officeart/2018/5/layout/IconLeafLabelList"/>
    <dgm:cxn modelId="{2019D11A-46E7-4700-A572-891E8856F2E0}" type="presParOf" srcId="{16E53DFD-5DC7-4EE0-A436-1398A86FB8A6}" destId="{97F518D8-2FFF-4B6C-917F-3D7A0772711D}" srcOrd="1" destOrd="0" presId="urn:microsoft.com/office/officeart/2018/5/layout/IconLeafLabelList"/>
    <dgm:cxn modelId="{DE9B64CD-A1EE-462C-922D-56CC47B3C8A5}" type="presParOf" srcId="{16E53DFD-5DC7-4EE0-A436-1398A86FB8A6}" destId="{0A3BF74D-9E13-4C89-B123-1F6BFEFA520E}" srcOrd="2" destOrd="0" presId="urn:microsoft.com/office/officeart/2018/5/layout/IconLeafLabelList"/>
    <dgm:cxn modelId="{D586B521-A59C-4B2A-A735-1555216CDC4D}" type="presParOf" srcId="{16E53DFD-5DC7-4EE0-A436-1398A86FB8A6}" destId="{DC88D573-DDC6-430F-80DE-9047B4E1A130}" srcOrd="3" destOrd="0" presId="urn:microsoft.com/office/officeart/2018/5/layout/IconLeafLabelList"/>
    <dgm:cxn modelId="{A4A4E82A-AB18-476A-808B-66711B68EB1A}" type="presParOf" srcId="{132DA798-E0E8-45B4-8EA3-EA13C6EC5757}" destId="{E1039983-07D2-453D-AE1C-105EAFF1D9EB}" srcOrd="3" destOrd="0" presId="urn:microsoft.com/office/officeart/2018/5/layout/IconLeafLabelList"/>
    <dgm:cxn modelId="{CA0397E0-EA9D-4F61-810B-E5438E379F9B}" type="presParOf" srcId="{132DA798-E0E8-45B4-8EA3-EA13C6EC5757}" destId="{6BA62AF2-38EB-4EC7-94EB-5A4D8B00479E}" srcOrd="4" destOrd="0" presId="urn:microsoft.com/office/officeart/2018/5/layout/IconLeafLabelList"/>
    <dgm:cxn modelId="{577F680E-61CD-43F2-B930-B938FB584E17}" type="presParOf" srcId="{6BA62AF2-38EB-4EC7-94EB-5A4D8B00479E}" destId="{609DBEBB-8AC1-4E6E-8940-C5B7C7E62927}" srcOrd="0" destOrd="0" presId="urn:microsoft.com/office/officeart/2018/5/layout/IconLeafLabelList"/>
    <dgm:cxn modelId="{DB24F14A-9EBF-4D2D-A913-CFF2DC0A6BC4}" type="presParOf" srcId="{6BA62AF2-38EB-4EC7-94EB-5A4D8B00479E}" destId="{E75C1201-92DF-4FB7-9F15-5E882A871BAA}" srcOrd="1" destOrd="0" presId="urn:microsoft.com/office/officeart/2018/5/layout/IconLeafLabelList"/>
    <dgm:cxn modelId="{C187B0FD-24F0-4A08-B6A7-EE047D214C52}" type="presParOf" srcId="{6BA62AF2-38EB-4EC7-94EB-5A4D8B00479E}" destId="{9A2EB278-7ED7-49BE-89FB-8BC230925776}" srcOrd="2" destOrd="0" presId="urn:microsoft.com/office/officeart/2018/5/layout/IconLeafLabelList"/>
    <dgm:cxn modelId="{E0BFB674-FB39-4737-BFA2-858920AAAE59}" type="presParOf" srcId="{6BA62AF2-38EB-4EC7-94EB-5A4D8B00479E}" destId="{075663CD-DD37-421B-A3C2-E687DB44687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A20585-2DA1-43B4-A295-897D692F397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9B96F6-72B4-4C09-A16F-4F3DA024F53B}">
      <dgm:prSet/>
      <dgm:spPr/>
      <dgm:t>
        <a:bodyPr/>
        <a:lstStyle/>
        <a:p>
          <a:r>
            <a:rPr lang="en-US"/>
            <a:t>We can conclude that:</a:t>
          </a:r>
        </a:p>
      </dgm:t>
    </dgm:pt>
    <dgm:pt modelId="{89A55635-B0DF-46EF-BF77-7581F14AD357}" type="parTrans" cxnId="{2C353485-9899-4A50-89C4-EB08AF739F18}">
      <dgm:prSet/>
      <dgm:spPr/>
      <dgm:t>
        <a:bodyPr/>
        <a:lstStyle/>
        <a:p>
          <a:endParaRPr lang="en-US"/>
        </a:p>
      </dgm:t>
    </dgm:pt>
    <dgm:pt modelId="{60294AA7-4B48-4089-B5DC-309331BBED4D}" type="sibTrans" cxnId="{2C353485-9899-4A50-89C4-EB08AF739F18}">
      <dgm:prSet/>
      <dgm:spPr/>
      <dgm:t>
        <a:bodyPr/>
        <a:lstStyle/>
        <a:p>
          <a:endParaRPr lang="en-US"/>
        </a:p>
      </dgm:t>
    </dgm:pt>
    <dgm:pt modelId="{3C5BA459-2FF5-410D-B472-150D449A19EE}">
      <dgm:prSet/>
      <dgm:spPr/>
      <dgm:t>
        <a:bodyPr/>
        <a:lstStyle/>
        <a:p>
          <a:r>
            <a:rPr lang="en-US"/>
            <a:t>The larger the flight amount at a launch site, the greater the success rate at a launch site.</a:t>
          </a:r>
        </a:p>
      </dgm:t>
    </dgm:pt>
    <dgm:pt modelId="{392702AC-7F7A-4B98-B9D2-79159177B06A}" type="parTrans" cxnId="{C604C088-A6C5-40CD-8FBE-EBAD0316966A}">
      <dgm:prSet/>
      <dgm:spPr/>
      <dgm:t>
        <a:bodyPr/>
        <a:lstStyle/>
        <a:p>
          <a:endParaRPr lang="en-US"/>
        </a:p>
      </dgm:t>
    </dgm:pt>
    <dgm:pt modelId="{ED5BF5C7-C9D3-4AA3-BD5E-8F8156E59FFD}" type="sibTrans" cxnId="{C604C088-A6C5-40CD-8FBE-EBAD0316966A}">
      <dgm:prSet/>
      <dgm:spPr/>
      <dgm:t>
        <a:bodyPr/>
        <a:lstStyle/>
        <a:p>
          <a:endParaRPr lang="en-US"/>
        </a:p>
      </dgm:t>
    </dgm:pt>
    <dgm:pt modelId="{5567105E-9580-4A26-ABE2-52DD0F08687A}">
      <dgm:prSet/>
      <dgm:spPr/>
      <dgm:t>
        <a:bodyPr/>
        <a:lstStyle/>
        <a:p>
          <a:r>
            <a:rPr lang="en-US"/>
            <a:t>Launch success rate started to increase in 2013 till 2020.</a:t>
          </a:r>
        </a:p>
      </dgm:t>
    </dgm:pt>
    <dgm:pt modelId="{7EC26CD3-9DE2-4D2F-95E1-826CD9EEF7E4}" type="parTrans" cxnId="{45464EF9-A77B-4638-AFC5-B2379EAAC8C1}">
      <dgm:prSet/>
      <dgm:spPr/>
      <dgm:t>
        <a:bodyPr/>
        <a:lstStyle/>
        <a:p>
          <a:endParaRPr lang="en-US"/>
        </a:p>
      </dgm:t>
    </dgm:pt>
    <dgm:pt modelId="{C6298F44-4195-4DB1-99EF-EFCA8F71F8F4}" type="sibTrans" cxnId="{45464EF9-A77B-4638-AFC5-B2379EAAC8C1}">
      <dgm:prSet/>
      <dgm:spPr/>
      <dgm:t>
        <a:bodyPr/>
        <a:lstStyle/>
        <a:p>
          <a:endParaRPr lang="en-US"/>
        </a:p>
      </dgm:t>
    </dgm:pt>
    <dgm:pt modelId="{B66E79ED-B4B6-4371-9841-F1F79C9F1E27}">
      <dgm:prSet/>
      <dgm:spPr/>
      <dgm:t>
        <a:bodyPr/>
        <a:lstStyle/>
        <a:p>
          <a:r>
            <a:rPr lang="en-US"/>
            <a:t>Orbits ES-L1, GEO, HEO, SSO, VLEO had the most success rate.</a:t>
          </a:r>
        </a:p>
      </dgm:t>
    </dgm:pt>
    <dgm:pt modelId="{E964AB66-9568-4C9B-B3EA-9C04D9D8C626}" type="parTrans" cxnId="{7BCFB3A5-C5E6-4E87-A99F-90C4FB136C79}">
      <dgm:prSet/>
      <dgm:spPr/>
      <dgm:t>
        <a:bodyPr/>
        <a:lstStyle/>
        <a:p>
          <a:endParaRPr lang="en-US"/>
        </a:p>
      </dgm:t>
    </dgm:pt>
    <dgm:pt modelId="{BA114F92-7A06-4910-B5A1-BDFA62FA9BD1}" type="sibTrans" cxnId="{7BCFB3A5-C5E6-4E87-A99F-90C4FB136C79}">
      <dgm:prSet/>
      <dgm:spPr/>
      <dgm:t>
        <a:bodyPr/>
        <a:lstStyle/>
        <a:p>
          <a:endParaRPr lang="en-US"/>
        </a:p>
      </dgm:t>
    </dgm:pt>
    <dgm:pt modelId="{EBD8B4D9-C59F-4DD4-AD32-29B26A16A01E}">
      <dgm:prSet/>
      <dgm:spPr/>
      <dgm:t>
        <a:bodyPr/>
        <a:lstStyle/>
        <a:p>
          <a:r>
            <a:rPr lang="en-US"/>
            <a:t>KSC LC-39A had the most successful launches of any sites.</a:t>
          </a:r>
        </a:p>
      </dgm:t>
    </dgm:pt>
    <dgm:pt modelId="{6276757D-FBF9-4098-B888-7B557F4B6200}" type="parTrans" cxnId="{2444699E-0646-49F9-80A6-7FFC75E44CF8}">
      <dgm:prSet/>
      <dgm:spPr/>
      <dgm:t>
        <a:bodyPr/>
        <a:lstStyle/>
        <a:p>
          <a:endParaRPr lang="en-US"/>
        </a:p>
      </dgm:t>
    </dgm:pt>
    <dgm:pt modelId="{BFB1C65E-4B57-404B-9BC0-3EBC24049863}" type="sibTrans" cxnId="{2444699E-0646-49F9-80A6-7FFC75E44CF8}">
      <dgm:prSet/>
      <dgm:spPr/>
      <dgm:t>
        <a:bodyPr/>
        <a:lstStyle/>
        <a:p>
          <a:endParaRPr lang="en-US"/>
        </a:p>
      </dgm:t>
    </dgm:pt>
    <dgm:pt modelId="{883E10A7-A601-4AFC-819A-3CA51651D81F}">
      <dgm:prSet/>
      <dgm:spPr/>
      <dgm:t>
        <a:bodyPr/>
        <a:lstStyle/>
        <a:p>
          <a:r>
            <a:rPr lang="en-US"/>
            <a:t>The Decision tree classifier is the best machine learning algorithm for this task.</a:t>
          </a:r>
        </a:p>
      </dgm:t>
    </dgm:pt>
    <dgm:pt modelId="{8AC2647C-B433-4693-9690-A44310250673}" type="parTrans" cxnId="{D7C86069-65A4-43BC-A9CA-188181CCD348}">
      <dgm:prSet/>
      <dgm:spPr/>
      <dgm:t>
        <a:bodyPr/>
        <a:lstStyle/>
        <a:p>
          <a:endParaRPr lang="en-US"/>
        </a:p>
      </dgm:t>
    </dgm:pt>
    <dgm:pt modelId="{64873F6E-A7C9-4C28-9B28-4EF60FD37B67}" type="sibTrans" cxnId="{D7C86069-65A4-43BC-A9CA-188181CCD348}">
      <dgm:prSet/>
      <dgm:spPr/>
      <dgm:t>
        <a:bodyPr/>
        <a:lstStyle/>
        <a:p>
          <a:endParaRPr lang="en-US"/>
        </a:p>
      </dgm:t>
    </dgm:pt>
    <dgm:pt modelId="{7D8FBF40-FD0B-471A-ABBD-BCF133714498}" type="pres">
      <dgm:prSet presAssocID="{9AA20585-2DA1-43B4-A295-897D692F3976}" presName="root" presStyleCnt="0">
        <dgm:presLayoutVars>
          <dgm:dir/>
          <dgm:resizeHandles val="exact"/>
        </dgm:presLayoutVars>
      </dgm:prSet>
      <dgm:spPr/>
    </dgm:pt>
    <dgm:pt modelId="{83631645-137F-40A2-9FBF-E95A1D75A09C}" type="pres">
      <dgm:prSet presAssocID="{D09B96F6-72B4-4C09-A16F-4F3DA024F53B}" presName="compNode" presStyleCnt="0"/>
      <dgm:spPr/>
    </dgm:pt>
    <dgm:pt modelId="{5F8AE777-5A8C-4556-8F9B-D2236104304F}" type="pres">
      <dgm:prSet presAssocID="{D09B96F6-72B4-4C09-A16F-4F3DA024F53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621B73CC-45CA-4D7C-8C9B-FF587D60B3FA}" type="pres">
      <dgm:prSet presAssocID="{D09B96F6-72B4-4C09-A16F-4F3DA024F53B}" presName="spaceRect" presStyleCnt="0"/>
      <dgm:spPr/>
    </dgm:pt>
    <dgm:pt modelId="{760F8BA3-7D84-407F-ABE8-122F2A77B493}" type="pres">
      <dgm:prSet presAssocID="{D09B96F6-72B4-4C09-A16F-4F3DA024F53B}" presName="textRect" presStyleLbl="revTx" presStyleIdx="0" presStyleCnt="6">
        <dgm:presLayoutVars>
          <dgm:chMax val="1"/>
          <dgm:chPref val="1"/>
        </dgm:presLayoutVars>
      </dgm:prSet>
      <dgm:spPr/>
    </dgm:pt>
    <dgm:pt modelId="{4FDAB87A-08BC-4046-9B72-0F7B79CB6C0D}" type="pres">
      <dgm:prSet presAssocID="{60294AA7-4B48-4089-B5DC-309331BBED4D}" presName="sibTrans" presStyleCnt="0"/>
      <dgm:spPr/>
    </dgm:pt>
    <dgm:pt modelId="{C5E464DA-A0A1-4510-829D-3E264D9D6EA6}" type="pres">
      <dgm:prSet presAssocID="{3C5BA459-2FF5-410D-B472-150D449A19EE}" presName="compNode" presStyleCnt="0"/>
      <dgm:spPr/>
    </dgm:pt>
    <dgm:pt modelId="{DBB0CCD9-1531-499E-AA3F-850DEBE89FCC}" type="pres">
      <dgm:prSet presAssocID="{3C5BA459-2FF5-410D-B472-150D449A19E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icopter"/>
        </a:ext>
      </dgm:extLst>
    </dgm:pt>
    <dgm:pt modelId="{439BAC3D-F105-45C9-BF6A-B0D34307BFB4}" type="pres">
      <dgm:prSet presAssocID="{3C5BA459-2FF5-410D-B472-150D449A19EE}" presName="spaceRect" presStyleCnt="0"/>
      <dgm:spPr/>
    </dgm:pt>
    <dgm:pt modelId="{7E943F04-E1E9-425C-8DFB-C1450BDB2A26}" type="pres">
      <dgm:prSet presAssocID="{3C5BA459-2FF5-410D-B472-150D449A19EE}" presName="textRect" presStyleLbl="revTx" presStyleIdx="1" presStyleCnt="6">
        <dgm:presLayoutVars>
          <dgm:chMax val="1"/>
          <dgm:chPref val="1"/>
        </dgm:presLayoutVars>
      </dgm:prSet>
      <dgm:spPr/>
    </dgm:pt>
    <dgm:pt modelId="{DB5F40D2-FC1F-42CE-97BD-FE423978D217}" type="pres">
      <dgm:prSet presAssocID="{ED5BF5C7-C9D3-4AA3-BD5E-8F8156E59FFD}" presName="sibTrans" presStyleCnt="0"/>
      <dgm:spPr/>
    </dgm:pt>
    <dgm:pt modelId="{869A8318-7E0F-42E4-A47D-FF00997EAAC3}" type="pres">
      <dgm:prSet presAssocID="{5567105E-9580-4A26-ABE2-52DD0F08687A}" presName="compNode" presStyleCnt="0"/>
      <dgm:spPr/>
    </dgm:pt>
    <dgm:pt modelId="{FD0A3C99-4AF7-4580-A95B-BA3D33AE4FE7}" type="pres">
      <dgm:prSet presAssocID="{5567105E-9580-4A26-ABE2-52DD0F08687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557AAD93-56D8-43F9-9015-F47A1264CAC0}" type="pres">
      <dgm:prSet presAssocID="{5567105E-9580-4A26-ABE2-52DD0F08687A}" presName="spaceRect" presStyleCnt="0"/>
      <dgm:spPr/>
    </dgm:pt>
    <dgm:pt modelId="{B413AD5A-FA88-46EB-BD32-669D7C35EF00}" type="pres">
      <dgm:prSet presAssocID="{5567105E-9580-4A26-ABE2-52DD0F08687A}" presName="textRect" presStyleLbl="revTx" presStyleIdx="2" presStyleCnt="6">
        <dgm:presLayoutVars>
          <dgm:chMax val="1"/>
          <dgm:chPref val="1"/>
        </dgm:presLayoutVars>
      </dgm:prSet>
      <dgm:spPr/>
    </dgm:pt>
    <dgm:pt modelId="{263AAB87-6B96-49CF-94B9-5933D373EAA2}" type="pres">
      <dgm:prSet presAssocID="{C6298F44-4195-4DB1-99EF-EFCA8F71F8F4}" presName="sibTrans" presStyleCnt="0"/>
      <dgm:spPr/>
    </dgm:pt>
    <dgm:pt modelId="{5A99F701-F53E-45CA-BAB9-9D027BD8A873}" type="pres">
      <dgm:prSet presAssocID="{B66E79ED-B4B6-4371-9841-F1F79C9F1E27}" presName="compNode" presStyleCnt="0"/>
      <dgm:spPr/>
    </dgm:pt>
    <dgm:pt modelId="{BB1E1A42-10A6-4DD2-A89A-1AD0974514DC}" type="pres">
      <dgm:prSet presAssocID="{B66E79ED-B4B6-4371-9841-F1F79C9F1E2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B5B43FBF-A5FB-422A-A48E-6F0BC22511DB}" type="pres">
      <dgm:prSet presAssocID="{B66E79ED-B4B6-4371-9841-F1F79C9F1E27}" presName="spaceRect" presStyleCnt="0"/>
      <dgm:spPr/>
    </dgm:pt>
    <dgm:pt modelId="{73D3EF43-4D44-4566-86ED-D0FC9BE2BE05}" type="pres">
      <dgm:prSet presAssocID="{B66E79ED-B4B6-4371-9841-F1F79C9F1E27}" presName="textRect" presStyleLbl="revTx" presStyleIdx="3" presStyleCnt="6">
        <dgm:presLayoutVars>
          <dgm:chMax val="1"/>
          <dgm:chPref val="1"/>
        </dgm:presLayoutVars>
      </dgm:prSet>
      <dgm:spPr/>
    </dgm:pt>
    <dgm:pt modelId="{557033F1-CD60-47F3-90CC-538D20F4493D}" type="pres">
      <dgm:prSet presAssocID="{BA114F92-7A06-4910-B5A1-BDFA62FA9BD1}" presName="sibTrans" presStyleCnt="0"/>
      <dgm:spPr/>
    </dgm:pt>
    <dgm:pt modelId="{7C6A4FB7-987D-43C7-918A-631BA12DBFC7}" type="pres">
      <dgm:prSet presAssocID="{EBD8B4D9-C59F-4DD4-AD32-29B26A16A01E}" presName="compNode" presStyleCnt="0"/>
      <dgm:spPr/>
    </dgm:pt>
    <dgm:pt modelId="{E27D9997-6D54-4AD7-A672-5EAFE3CD8B12}" type="pres">
      <dgm:prSet presAssocID="{EBD8B4D9-C59F-4DD4-AD32-29B26A16A01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aduation Cap"/>
        </a:ext>
      </dgm:extLst>
    </dgm:pt>
    <dgm:pt modelId="{EA852FC2-5353-467D-B287-880922ED5288}" type="pres">
      <dgm:prSet presAssocID="{EBD8B4D9-C59F-4DD4-AD32-29B26A16A01E}" presName="spaceRect" presStyleCnt="0"/>
      <dgm:spPr/>
    </dgm:pt>
    <dgm:pt modelId="{1F073306-FD77-47CA-B0A2-DCFD1367AF4A}" type="pres">
      <dgm:prSet presAssocID="{EBD8B4D9-C59F-4DD4-AD32-29B26A16A01E}" presName="textRect" presStyleLbl="revTx" presStyleIdx="4" presStyleCnt="6">
        <dgm:presLayoutVars>
          <dgm:chMax val="1"/>
          <dgm:chPref val="1"/>
        </dgm:presLayoutVars>
      </dgm:prSet>
      <dgm:spPr/>
    </dgm:pt>
    <dgm:pt modelId="{AEFFC631-50F4-4D99-902F-DA2B3C8DAAF1}" type="pres">
      <dgm:prSet presAssocID="{BFB1C65E-4B57-404B-9BC0-3EBC24049863}" presName="sibTrans" presStyleCnt="0"/>
      <dgm:spPr/>
    </dgm:pt>
    <dgm:pt modelId="{501165CE-BAD7-46A6-9F49-757317F85275}" type="pres">
      <dgm:prSet presAssocID="{883E10A7-A601-4AFC-819A-3CA51651D81F}" presName="compNode" presStyleCnt="0"/>
      <dgm:spPr/>
    </dgm:pt>
    <dgm:pt modelId="{F8965CFA-7891-4577-AE9B-5CCF358418EF}" type="pres">
      <dgm:prSet presAssocID="{883E10A7-A601-4AFC-819A-3CA51651D81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DA026BF5-A02E-4590-A5AC-EDC7C5FF8824}" type="pres">
      <dgm:prSet presAssocID="{883E10A7-A601-4AFC-819A-3CA51651D81F}" presName="spaceRect" presStyleCnt="0"/>
      <dgm:spPr/>
    </dgm:pt>
    <dgm:pt modelId="{2EC383F2-EC19-4C21-BA67-769AA24CCA7F}" type="pres">
      <dgm:prSet presAssocID="{883E10A7-A601-4AFC-819A-3CA51651D81F}" presName="textRect" presStyleLbl="revTx" presStyleIdx="5" presStyleCnt="6">
        <dgm:presLayoutVars>
          <dgm:chMax val="1"/>
          <dgm:chPref val="1"/>
        </dgm:presLayoutVars>
      </dgm:prSet>
      <dgm:spPr/>
    </dgm:pt>
  </dgm:ptLst>
  <dgm:cxnLst>
    <dgm:cxn modelId="{3AFE3851-4616-449F-8ECE-670FD6592E89}" type="presOf" srcId="{9AA20585-2DA1-43B4-A295-897D692F3976}" destId="{7D8FBF40-FD0B-471A-ABBD-BCF133714498}" srcOrd="0" destOrd="0" presId="urn:microsoft.com/office/officeart/2018/2/layout/IconLabelList"/>
    <dgm:cxn modelId="{26AE0557-72C6-4F9E-8DB4-0C916D0A1EED}" type="presOf" srcId="{3C5BA459-2FF5-410D-B472-150D449A19EE}" destId="{7E943F04-E1E9-425C-8DFB-C1450BDB2A26}" srcOrd="0" destOrd="0" presId="urn:microsoft.com/office/officeart/2018/2/layout/IconLabelList"/>
    <dgm:cxn modelId="{D7C86069-65A4-43BC-A9CA-188181CCD348}" srcId="{9AA20585-2DA1-43B4-A295-897D692F3976}" destId="{883E10A7-A601-4AFC-819A-3CA51651D81F}" srcOrd="5" destOrd="0" parTransId="{8AC2647C-B433-4693-9690-A44310250673}" sibTransId="{64873F6E-A7C9-4C28-9B28-4EF60FD37B67}"/>
    <dgm:cxn modelId="{2C353485-9899-4A50-89C4-EB08AF739F18}" srcId="{9AA20585-2DA1-43B4-A295-897D692F3976}" destId="{D09B96F6-72B4-4C09-A16F-4F3DA024F53B}" srcOrd="0" destOrd="0" parTransId="{89A55635-B0DF-46EF-BF77-7581F14AD357}" sibTransId="{60294AA7-4B48-4089-B5DC-309331BBED4D}"/>
    <dgm:cxn modelId="{C604C088-A6C5-40CD-8FBE-EBAD0316966A}" srcId="{9AA20585-2DA1-43B4-A295-897D692F3976}" destId="{3C5BA459-2FF5-410D-B472-150D449A19EE}" srcOrd="1" destOrd="0" parTransId="{392702AC-7F7A-4B98-B9D2-79159177B06A}" sibTransId="{ED5BF5C7-C9D3-4AA3-BD5E-8F8156E59FFD}"/>
    <dgm:cxn modelId="{92EE2F8B-E992-45BA-8676-5A8500DB611B}" type="presOf" srcId="{EBD8B4D9-C59F-4DD4-AD32-29B26A16A01E}" destId="{1F073306-FD77-47CA-B0A2-DCFD1367AF4A}" srcOrd="0" destOrd="0" presId="urn:microsoft.com/office/officeart/2018/2/layout/IconLabelList"/>
    <dgm:cxn modelId="{2444699E-0646-49F9-80A6-7FFC75E44CF8}" srcId="{9AA20585-2DA1-43B4-A295-897D692F3976}" destId="{EBD8B4D9-C59F-4DD4-AD32-29B26A16A01E}" srcOrd="4" destOrd="0" parTransId="{6276757D-FBF9-4098-B888-7B557F4B6200}" sibTransId="{BFB1C65E-4B57-404B-9BC0-3EBC24049863}"/>
    <dgm:cxn modelId="{7BCFB3A5-C5E6-4E87-A99F-90C4FB136C79}" srcId="{9AA20585-2DA1-43B4-A295-897D692F3976}" destId="{B66E79ED-B4B6-4371-9841-F1F79C9F1E27}" srcOrd="3" destOrd="0" parTransId="{E964AB66-9568-4C9B-B3EA-9C04D9D8C626}" sibTransId="{BA114F92-7A06-4910-B5A1-BDFA62FA9BD1}"/>
    <dgm:cxn modelId="{44F72DB5-A5DF-48C7-96B2-18501C49E671}" type="presOf" srcId="{883E10A7-A601-4AFC-819A-3CA51651D81F}" destId="{2EC383F2-EC19-4C21-BA67-769AA24CCA7F}" srcOrd="0" destOrd="0" presId="urn:microsoft.com/office/officeart/2018/2/layout/IconLabelList"/>
    <dgm:cxn modelId="{B2191FBD-9178-4D12-82A9-3BF5D1175A94}" type="presOf" srcId="{5567105E-9580-4A26-ABE2-52DD0F08687A}" destId="{B413AD5A-FA88-46EB-BD32-669D7C35EF00}" srcOrd="0" destOrd="0" presId="urn:microsoft.com/office/officeart/2018/2/layout/IconLabelList"/>
    <dgm:cxn modelId="{9D2F68D7-907E-460D-BC13-06E568CF330B}" type="presOf" srcId="{B66E79ED-B4B6-4371-9841-F1F79C9F1E27}" destId="{73D3EF43-4D44-4566-86ED-D0FC9BE2BE05}" srcOrd="0" destOrd="0" presId="urn:microsoft.com/office/officeart/2018/2/layout/IconLabelList"/>
    <dgm:cxn modelId="{5AE802F9-9E73-471C-9CC7-430C3F79063E}" type="presOf" srcId="{D09B96F6-72B4-4C09-A16F-4F3DA024F53B}" destId="{760F8BA3-7D84-407F-ABE8-122F2A77B493}" srcOrd="0" destOrd="0" presId="urn:microsoft.com/office/officeart/2018/2/layout/IconLabelList"/>
    <dgm:cxn modelId="{45464EF9-A77B-4638-AFC5-B2379EAAC8C1}" srcId="{9AA20585-2DA1-43B4-A295-897D692F3976}" destId="{5567105E-9580-4A26-ABE2-52DD0F08687A}" srcOrd="2" destOrd="0" parTransId="{7EC26CD3-9DE2-4D2F-95E1-826CD9EEF7E4}" sibTransId="{C6298F44-4195-4DB1-99EF-EFCA8F71F8F4}"/>
    <dgm:cxn modelId="{195FFEE0-F4B6-4A76-A7B7-80E2940069AC}" type="presParOf" srcId="{7D8FBF40-FD0B-471A-ABBD-BCF133714498}" destId="{83631645-137F-40A2-9FBF-E95A1D75A09C}" srcOrd="0" destOrd="0" presId="urn:microsoft.com/office/officeart/2018/2/layout/IconLabelList"/>
    <dgm:cxn modelId="{2FF01C04-DE53-4976-AD69-6D5E19087D6E}" type="presParOf" srcId="{83631645-137F-40A2-9FBF-E95A1D75A09C}" destId="{5F8AE777-5A8C-4556-8F9B-D2236104304F}" srcOrd="0" destOrd="0" presId="urn:microsoft.com/office/officeart/2018/2/layout/IconLabelList"/>
    <dgm:cxn modelId="{EC448F9B-22CA-4817-94D8-1D6985EECA66}" type="presParOf" srcId="{83631645-137F-40A2-9FBF-E95A1D75A09C}" destId="{621B73CC-45CA-4D7C-8C9B-FF587D60B3FA}" srcOrd="1" destOrd="0" presId="urn:microsoft.com/office/officeart/2018/2/layout/IconLabelList"/>
    <dgm:cxn modelId="{F250A721-D2D5-4E4A-95E1-30F6024FF9CE}" type="presParOf" srcId="{83631645-137F-40A2-9FBF-E95A1D75A09C}" destId="{760F8BA3-7D84-407F-ABE8-122F2A77B493}" srcOrd="2" destOrd="0" presId="urn:microsoft.com/office/officeart/2018/2/layout/IconLabelList"/>
    <dgm:cxn modelId="{4459F73D-CF4B-4092-9CE0-D7A2542ADC08}" type="presParOf" srcId="{7D8FBF40-FD0B-471A-ABBD-BCF133714498}" destId="{4FDAB87A-08BC-4046-9B72-0F7B79CB6C0D}" srcOrd="1" destOrd="0" presId="urn:microsoft.com/office/officeart/2018/2/layout/IconLabelList"/>
    <dgm:cxn modelId="{4D56069C-D154-4F91-84F5-24F1B369EDDC}" type="presParOf" srcId="{7D8FBF40-FD0B-471A-ABBD-BCF133714498}" destId="{C5E464DA-A0A1-4510-829D-3E264D9D6EA6}" srcOrd="2" destOrd="0" presId="urn:microsoft.com/office/officeart/2018/2/layout/IconLabelList"/>
    <dgm:cxn modelId="{CEABA568-D466-4CC3-8E8C-FBCA6C76AE50}" type="presParOf" srcId="{C5E464DA-A0A1-4510-829D-3E264D9D6EA6}" destId="{DBB0CCD9-1531-499E-AA3F-850DEBE89FCC}" srcOrd="0" destOrd="0" presId="urn:microsoft.com/office/officeart/2018/2/layout/IconLabelList"/>
    <dgm:cxn modelId="{6D6F5906-5F94-414D-B304-7661D6BEFF11}" type="presParOf" srcId="{C5E464DA-A0A1-4510-829D-3E264D9D6EA6}" destId="{439BAC3D-F105-45C9-BF6A-B0D34307BFB4}" srcOrd="1" destOrd="0" presId="urn:microsoft.com/office/officeart/2018/2/layout/IconLabelList"/>
    <dgm:cxn modelId="{A6737294-553B-45D7-B25C-7A85E4CEAA74}" type="presParOf" srcId="{C5E464DA-A0A1-4510-829D-3E264D9D6EA6}" destId="{7E943F04-E1E9-425C-8DFB-C1450BDB2A26}" srcOrd="2" destOrd="0" presId="urn:microsoft.com/office/officeart/2018/2/layout/IconLabelList"/>
    <dgm:cxn modelId="{42D1CD5B-8A63-4C4D-8561-4B5A9B3A6279}" type="presParOf" srcId="{7D8FBF40-FD0B-471A-ABBD-BCF133714498}" destId="{DB5F40D2-FC1F-42CE-97BD-FE423978D217}" srcOrd="3" destOrd="0" presId="urn:microsoft.com/office/officeart/2018/2/layout/IconLabelList"/>
    <dgm:cxn modelId="{D59DD309-26F3-4A45-A1EF-5215826321D0}" type="presParOf" srcId="{7D8FBF40-FD0B-471A-ABBD-BCF133714498}" destId="{869A8318-7E0F-42E4-A47D-FF00997EAAC3}" srcOrd="4" destOrd="0" presId="urn:microsoft.com/office/officeart/2018/2/layout/IconLabelList"/>
    <dgm:cxn modelId="{F0ACEF6A-0306-4D19-8105-AFE46AF991E9}" type="presParOf" srcId="{869A8318-7E0F-42E4-A47D-FF00997EAAC3}" destId="{FD0A3C99-4AF7-4580-A95B-BA3D33AE4FE7}" srcOrd="0" destOrd="0" presId="urn:microsoft.com/office/officeart/2018/2/layout/IconLabelList"/>
    <dgm:cxn modelId="{152CD0BA-1729-40E9-9952-B7FC01FF3ACC}" type="presParOf" srcId="{869A8318-7E0F-42E4-A47D-FF00997EAAC3}" destId="{557AAD93-56D8-43F9-9015-F47A1264CAC0}" srcOrd="1" destOrd="0" presId="urn:microsoft.com/office/officeart/2018/2/layout/IconLabelList"/>
    <dgm:cxn modelId="{D014B67F-0E19-41A1-BD5B-E7E8599B708E}" type="presParOf" srcId="{869A8318-7E0F-42E4-A47D-FF00997EAAC3}" destId="{B413AD5A-FA88-46EB-BD32-669D7C35EF00}" srcOrd="2" destOrd="0" presId="urn:microsoft.com/office/officeart/2018/2/layout/IconLabelList"/>
    <dgm:cxn modelId="{94273CB2-4F17-4465-ABD4-2BD6ED9CA8EF}" type="presParOf" srcId="{7D8FBF40-FD0B-471A-ABBD-BCF133714498}" destId="{263AAB87-6B96-49CF-94B9-5933D373EAA2}" srcOrd="5" destOrd="0" presId="urn:microsoft.com/office/officeart/2018/2/layout/IconLabelList"/>
    <dgm:cxn modelId="{661535FB-F00A-44A3-8E13-DF79B8E4D511}" type="presParOf" srcId="{7D8FBF40-FD0B-471A-ABBD-BCF133714498}" destId="{5A99F701-F53E-45CA-BAB9-9D027BD8A873}" srcOrd="6" destOrd="0" presId="urn:microsoft.com/office/officeart/2018/2/layout/IconLabelList"/>
    <dgm:cxn modelId="{4B0F058E-7D5C-4384-9DBF-B7EE0E7B6447}" type="presParOf" srcId="{5A99F701-F53E-45CA-BAB9-9D027BD8A873}" destId="{BB1E1A42-10A6-4DD2-A89A-1AD0974514DC}" srcOrd="0" destOrd="0" presId="urn:microsoft.com/office/officeart/2018/2/layout/IconLabelList"/>
    <dgm:cxn modelId="{78CB6560-C11E-4006-943E-073DE7B9E790}" type="presParOf" srcId="{5A99F701-F53E-45CA-BAB9-9D027BD8A873}" destId="{B5B43FBF-A5FB-422A-A48E-6F0BC22511DB}" srcOrd="1" destOrd="0" presId="urn:microsoft.com/office/officeart/2018/2/layout/IconLabelList"/>
    <dgm:cxn modelId="{692BF2A6-217A-4B99-95C3-0C447569DEA5}" type="presParOf" srcId="{5A99F701-F53E-45CA-BAB9-9D027BD8A873}" destId="{73D3EF43-4D44-4566-86ED-D0FC9BE2BE05}" srcOrd="2" destOrd="0" presId="urn:microsoft.com/office/officeart/2018/2/layout/IconLabelList"/>
    <dgm:cxn modelId="{18FBD565-58CA-4458-B89A-5908DA1A0EB1}" type="presParOf" srcId="{7D8FBF40-FD0B-471A-ABBD-BCF133714498}" destId="{557033F1-CD60-47F3-90CC-538D20F4493D}" srcOrd="7" destOrd="0" presId="urn:microsoft.com/office/officeart/2018/2/layout/IconLabelList"/>
    <dgm:cxn modelId="{C7DE909A-CEC1-4ACD-A256-B12DDF46CA70}" type="presParOf" srcId="{7D8FBF40-FD0B-471A-ABBD-BCF133714498}" destId="{7C6A4FB7-987D-43C7-918A-631BA12DBFC7}" srcOrd="8" destOrd="0" presId="urn:microsoft.com/office/officeart/2018/2/layout/IconLabelList"/>
    <dgm:cxn modelId="{523D5C03-DCF7-41C0-BEC1-E3159EF07FEE}" type="presParOf" srcId="{7C6A4FB7-987D-43C7-918A-631BA12DBFC7}" destId="{E27D9997-6D54-4AD7-A672-5EAFE3CD8B12}" srcOrd="0" destOrd="0" presId="urn:microsoft.com/office/officeart/2018/2/layout/IconLabelList"/>
    <dgm:cxn modelId="{AD38D9FA-AB9B-409C-BD96-0FB0DF37DB7D}" type="presParOf" srcId="{7C6A4FB7-987D-43C7-918A-631BA12DBFC7}" destId="{EA852FC2-5353-467D-B287-880922ED5288}" srcOrd="1" destOrd="0" presId="urn:microsoft.com/office/officeart/2018/2/layout/IconLabelList"/>
    <dgm:cxn modelId="{83A4978D-8882-496A-8305-FB8AF4B5688C}" type="presParOf" srcId="{7C6A4FB7-987D-43C7-918A-631BA12DBFC7}" destId="{1F073306-FD77-47CA-B0A2-DCFD1367AF4A}" srcOrd="2" destOrd="0" presId="urn:microsoft.com/office/officeart/2018/2/layout/IconLabelList"/>
    <dgm:cxn modelId="{549BACB0-2A58-40E9-8653-DB6DC41CA963}" type="presParOf" srcId="{7D8FBF40-FD0B-471A-ABBD-BCF133714498}" destId="{AEFFC631-50F4-4D99-902F-DA2B3C8DAAF1}" srcOrd="9" destOrd="0" presId="urn:microsoft.com/office/officeart/2018/2/layout/IconLabelList"/>
    <dgm:cxn modelId="{E32E27C6-D6A5-4B81-B6E9-3F9F90F8A5B0}" type="presParOf" srcId="{7D8FBF40-FD0B-471A-ABBD-BCF133714498}" destId="{501165CE-BAD7-46A6-9F49-757317F85275}" srcOrd="10" destOrd="0" presId="urn:microsoft.com/office/officeart/2018/2/layout/IconLabelList"/>
    <dgm:cxn modelId="{F8DCCAD0-939D-41E8-BB3B-5220CD0A2ED6}" type="presParOf" srcId="{501165CE-BAD7-46A6-9F49-757317F85275}" destId="{F8965CFA-7891-4577-AE9B-5CCF358418EF}" srcOrd="0" destOrd="0" presId="urn:microsoft.com/office/officeart/2018/2/layout/IconLabelList"/>
    <dgm:cxn modelId="{3DDB196D-7C6C-486D-9176-D88C65B067A8}" type="presParOf" srcId="{501165CE-BAD7-46A6-9F49-757317F85275}" destId="{DA026BF5-A02E-4590-A5AC-EDC7C5FF8824}" srcOrd="1" destOrd="0" presId="urn:microsoft.com/office/officeart/2018/2/layout/IconLabelList"/>
    <dgm:cxn modelId="{FBACB49D-97A8-42DE-A812-EF7560CAA769}" type="presParOf" srcId="{501165CE-BAD7-46A6-9F49-757317F85275}" destId="{2EC383F2-EC19-4C21-BA67-769AA24CCA7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83391-3587-4D42-8466-302EF231043D}">
      <dsp:nvSpPr>
        <dsp:cNvPr id="0" name=""/>
        <dsp:cNvSpPr/>
      </dsp:nvSpPr>
      <dsp:spPr>
        <a:xfrm>
          <a:off x="0" y="388085"/>
          <a:ext cx="6666833" cy="297674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Data Collection through API</a:t>
          </a:r>
        </a:p>
        <a:p>
          <a:pPr marL="228600" lvl="1" indent="-228600" algn="l" defTabSz="933450">
            <a:lnSpc>
              <a:spcPct val="90000"/>
            </a:lnSpc>
            <a:spcBef>
              <a:spcPct val="0"/>
            </a:spcBef>
            <a:spcAft>
              <a:spcPct val="15000"/>
            </a:spcAft>
            <a:buChar char="•"/>
          </a:pPr>
          <a:r>
            <a:rPr lang="en-US" sz="2100" kern="1200"/>
            <a:t>Data Collection with Web Scraping</a:t>
          </a:r>
        </a:p>
        <a:p>
          <a:pPr marL="228600" lvl="1" indent="-228600" algn="l" defTabSz="933450">
            <a:lnSpc>
              <a:spcPct val="90000"/>
            </a:lnSpc>
            <a:spcBef>
              <a:spcPct val="0"/>
            </a:spcBef>
            <a:spcAft>
              <a:spcPct val="15000"/>
            </a:spcAft>
            <a:buChar char="•"/>
          </a:pPr>
          <a:r>
            <a:rPr lang="en-US" sz="2100" kern="1200"/>
            <a:t>Data Wrangling</a:t>
          </a:r>
        </a:p>
        <a:p>
          <a:pPr marL="228600" lvl="1" indent="-228600" algn="l" defTabSz="933450">
            <a:lnSpc>
              <a:spcPct val="90000"/>
            </a:lnSpc>
            <a:spcBef>
              <a:spcPct val="0"/>
            </a:spcBef>
            <a:spcAft>
              <a:spcPct val="15000"/>
            </a:spcAft>
            <a:buChar char="•"/>
          </a:pPr>
          <a:r>
            <a:rPr lang="en-US" sz="2100" kern="1200"/>
            <a:t>Exploratory Data Analysis with SQL</a:t>
          </a:r>
        </a:p>
        <a:p>
          <a:pPr marL="228600" lvl="1" indent="-228600" algn="l" defTabSz="933450">
            <a:lnSpc>
              <a:spcPct val="90000"/>
            </a:lnSpc>
            <a:spcBef>
              <a:spcPct val="0"/>
            </a:spcBef>
            <a:spcAft>
              <a:spcPct val="15000"/>
            </a:spcAft>
            <a:buChar char="•"/>
          </a:pPr>
          <a:r>
            <a:rPr lang="en-US" sz="2100" kern="1200"/>
            <a:t>Exploratory Data Analysis with Data Visualization</a:t>
          </a:r>
        </a:p>
        <a:p>
          <a:pPr marL="228600" lvl="1" indent="-228600" algn="l" defTabSz="933450">
            <a:lnSpc>
              <a:spcPct val="90000"/>
            </a:lnSpc>
            <a:spcBef>
              <a:spcPct val="0"/>
            </a:spcBef>
            <a:spcAft>
              <a:spcPct val="15000"/>
            </a:spcAft>
            <a:buChar char="•"/>
          </a:pPr>
          <a:r>
            <a:rPr lang="en-US" sz="2100" kern="1200" dirty="0"/>
            <a:t>Interactive Visual Analytics with Folium</a:t>
          </a:r>
        </a:p>
        <a:p>
          <a:pPr marL="228600" lvl="1" indent="-228600" algn="l" defTabSz="933450">
            <a:lnSpc>
              <a:spcPct val="90000"/>
            </a:lnSpc>
            <a:spcBef>
              <a:spcPct val="0"/>
            </a:spcBef>
            <a:spcAft>
              <a:spcPct val="15000"/>
            </a:spcAft>
            <a:buChar char="•"/>
          </a:pPr>
          <a:r>
            <a:rPr lang="en-US" sz="2100" kern="1200" dirty="0"/>
            <a:t>Machine Learning Prediction</a:t>
          </a:r>
        </a:p>
      </dsp:txBody>
      <dsp:txXfrm>
        <a:off x="0" y="388085"/>
        <a:ext cx="6666833" cy="2976749"/>
      </dsp:txXfrm>
    </dsp:sp>
    <dsp:sp modelId="{E9ECFEA7-AFFA-7A4D-B13E-84EDBE9624D6}">
      <dsp:nvSpPr>
        <dsp:cNvPr id="0" name=""/>
        <dsp:cNvSpPr/>
      </dsp:nvSpPr>
      <dsp:spPr>
        <a:xfrm>
          <a:off x="333341" y="78125"/>
          <a:ext cx="4666783"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33450">
            <a:lnSpc>
              <a:spcPct val="90000"/>
            </a:lnSpc>
            <a:spcBef>
              <a:spcPct val="0"/>
            </a:spcBef>
            <a:spcAft>
              <a:spcPct val="35000"/>
            </a:spcAft>
            <a:buNone/>
          </a:pPr>
          <a:r>
            <a:rPr lang="en-US" sz="2100" kern="1200"/>
            <a:t>Summary of methodologies</a:t>
          </a:r>
        </a:p>
      </dsp:txBody>
      <dsp:txXfrm>
        <a:off x="363603" y="108387"/>
        <a:ext cx="4606259" cy="559396"/>
      </dsp:txXfrm>
    </dsp:sp>
    <dsp:sp modelId="{AB3B0F3C-6E77-0044-8DD1-53807F5F0283}">
      <dsp:nvSpPr>
        <dsp:cNvPr id="0" name=""/>
        <dsp:cNvSpPr/>
      </dsp:nvSpPr>
      <dsp:spPr>
        <a:xfrm>
          <a:off x="0" y="3788194"/>
          <a:ext cx="6666833" cy="1587599"/>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Exploratory Data Analysis result</a:t>
          </a:r>
        </a:p>
        <a:p>
          <a:pPr marL="228600" lvl="1" indent="-228600" algn="l" defTabSz="933450">
            <a:lnSpc>
              <a:spcPct val="90000"/>
            </a:lnSpc>
            <a:spcBef>
              <a:spcPct val="0"/>
            </a:spcBef>
            <a:spcAft>
              <a:spcPct val="15000"/>
            </a:spcAft>
            <a:buChar char="•"/>
          </a:pPr>
          <a:r>
            <a:rPr lang="en-US" sz="2100" kern="1200"/>
            <a:t>Interactive analytics in screenshots</a:t>
          </a:r>
        </a:p>
        <a:p>
          <a:pPr marL="228600" lvl="1" indent="-228600" algn="l" defTabSz="933450">
            <a:lnSpc>
              <a:spcPct val="90000"/>
            </a:lnSpc>
            <a:spcBef>
              <a:spcPct val="0"/>
            </a:spcBef>
            <a:spcAft>
              <a:spcPct val="15000"/>
            </a:spcAft>
            <a:buChar char="•"/>
          </a:pPr>
          <a:r>
            <a:rPr lang="en-US" sz="2100" kern="1200" dirty="0"/>
            <a:t>Predictive Analytics result</a:t>
          </a:r>
        </a:p>
      </dsp:txBody>
      <dsp:txXfrm>
        <a:off x="0" y="3788194"/>
        <a:ext cx="6666833" cy="1587599"/>
      </dsp:txXfrm>
    </dsp:sp>
    <dsp:sp modelId="{D2B84A4E-4380-6B44-BF0B-A8CB86F56BC6}">
      <dsp:nvSpPr>
        <dsp:cNvPr id="0" name=""/>
        <dsp:cNvSpPr/>
      </dsp:nvSpPr>
      <dsp:spPr>
        <a:xfrm>
          <a:off x="333341" y="3478234"/>
          <a:ext cx="4666783" cy="6199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33450">
            <a:lnSpc>
              <a:spcPct val="90000"/>
            </a:lnSpc>
            <a:spcBef>
              <a:spcPct val="0"/>
            </a:spcBef>
            <a:spcAft>
              <a:spcPct val="35000"/>
            </a:spcAft>
            <a:buNone/>
          </a:pPr>
          <a:r>
            <a:rPr lang="en-US" sz="2100" kern="1200"/>
            <a:t>Summary of all results</a:t>
          </a:r>
        </a:p>
      </dsp:txBody>
      <dsp:txXfrm>
        <a:off x="363603" y="3508496"/>
        <a:ext cx="4606259"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E40E3-2518-194D-BDFA-5F55BE3B01EE}">
      <dsp:nvSpPr>
        <dsp:cNvPr id="0" name=""/>
        <dsp:cNvSpPr/>
      </dsp:nvSpPr>
      <dsp:spPr>
        <a:xfrm>
          <a:off x="0" y="353660"/>
          <a:ext cx="6666833" cy="277829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US" sz="1800" b="0" i="0" u="none" kern="1200" dirty="0"/>
            <a:t>SpaceX reduces launch costs to $62 million by reusing the first stage of its Falcon 9 rocket, whereas other providers charge upwards of $165 million per launch. The success of the first stage landing directly impacts cost efficiency, making it a crucial factor in competitive bidding for rocket launches. This project focuses on building a machine learning pipeline to predict whether the first stage will land successfully, providing valuable insights for companies looking to compete with SpaceX.</a:t>
          </a:r>
          <a:endParaRPr lang="en-US" sz="1800" kern="1200" dirty="0"/>
        </a:p>
      </dsp:txBody>
      <dsp:txXfrm>
        <a:off x="0" y="353660"/>
        <a:ext cx="6666833" cy="2778299"/>
      </dsp:txXfrm>
    </dsp:sp>
    <dsp:sp modelId="{65FC9DB0-ADDB-A141-8C11-CDE7477229A4}">
      <dsp:nvSpPr>
        <dsp:cNvPr id="0" name=""/>
        <dsp:cNvSpPr/>
      </dsp:nvSpPr>
      <dsp:spPr>
        <a:xfrm>
          <a:off x="333341" y="87980"/>
          <a:ext cx="4666783"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US" sz="1800" kern="1200"/>
            <a:t>Project background and context</a:t>
          </a:r>
        </a:p>
      </dsp:txBody>
      <dsp:txXfrm>
        <a:off x="359280" y="113919"/>
        <a:ext cx="4614905" cy="479482"/>
      </dsp:txXfrm>
    </dsp:sp>
    <dsp:sp modelId="{06F70125-08B2-5046-94B1-C56D41A7764C}">
      <dsp:nvSpPr>
        <dsp:cNvPr id="0" name=""/>
        <dsp:cNvSpPr/>
      </dsp:nvSpPr>
      <dsp:spPr>
        <a:xfrm>
          <a:off x="0" y="3494840"/>
          <a:ext cx="6666833" cy="1871099"/>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a:t>What determines whether a rocket will land successfully?</a:t>
          </a:r>
        </a:p>
        <a:p>
          <a:pPr marL="171450" lvl="1" indent="-171450" algn="l" defTabSz="800100">
            <a:lnSpc>
              <a:spcPct val="90000"/>
            </a:lnSpc>
            <a:spcBef>
              <a:spcPct val="0"/>
            </a:spcBef>
            <a:spcAft>
              <a:spcPct val="15000"/>
            </a:spcAft>
            <a:buChar char="•"/>
          </a:pPr>
          <a:r>
            <a:rPr lang="en-US" sz="1800" b="0" kern="1200" dirty="0"/>
            <a:t>How do various features interact to influence the success rate of a landing?</a:t>
          </a:r>
        </a:p>
        <a:p>
          <a:pPr marL="171450" lvl="1" indent="-171450" algn="l" defTabSz="800100">
            <a:lnSpc>
              <a:spcPct val="90000"/>
            </a:lnSpc>
            <a:spcBef>
              <a:spcPct val="0"/>
            </a:spcBef>
            <a:spcAft>
              <a:spcPct val="15000"/>
            </a:spcAft>
            <a:buChar char="•"/>
          </a:pPr>
          <a:r>
            <a:rPr lang="en-US" sz="1800" b="0" kern="1200" dirty="0"/>
            <a:t>What operating conditions are necessary to ensure a successful landing program?</a:t>
          </a:r>
        </a:p>
      </dsp:txBody>
      <dsp:txXfrm>
        <a:off x="0" y="3494840"/>
        <a:ext cx="6666833" cy="1871099"/>
      </dsp:txXfrm>
    </dsp:sp>
    <dsp:sp modelId="{C422DC84-1951-104B-AC17-35CFCBB1F23C}">
      <dsp:nvSpPr>
        <dsp:cNvPr id="0" name=""/>
        <dsp:cNvSpPr/>
      </dsp:nvSpPr>
      <dsp:spPr>
        <a:xfrm>
          <a:off x="333341" y="3229159"/>
          <a:ext cx="4666783" cy="5313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US" sz="1800" kern="1200"/>
            <a:t>Problems you want to find answers</a:t>
          </a:r>
        </a:p>
      </dsp:txBody>
      <dsp:txXfrm>
        <a:off x="359280" y="3255098"/>
        <a:ext cx="4614905"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CC04B-81F9-4E74-A88F-2748905F0C24}">
      <dsp:nvSpPr>
        <dsp:cNvPr id="0" name=""/>
        <dsp:cNvSpPr/>
      </dsp:nvSpPr>
      <dsp:spPr>
        <a:xfrm>
          <a:off x="0" y="1685"/>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421CB-699D-4EEE-9388-B0A71F200787}">
      <dsp:nvSpPr>
        <dsp:cNvPr id="0" name=""/>
        <dsp:cNvSpPr/>
      </dsp:nvSpPr>
      <dsp:spPr>
        <a:xfrm>
          <a:off x="217320" y="163329"/>
          <a:ext cx="395127" cy="3951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45EA6-F022-48E6-94C1-22B841A2FEDF}">
      <dsp:nvSpPr>
        <dsp:cNvPr id="0" name=""/>
        <dsp:cNvSpPr/>
      </dsp:nvSpPr>
      <dsp:spPr>
        <a:xfrm>
          <a:off x="829768" y="1685"/>
          <a:ext cx="9275048"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Executive Summary</a:t>
          </a:r>
        </a:p>
      </dsp:txBody>
      <dsp:txXfrm>
        <a:off x="829768" y="1685"/>
        <a:ext cx="9275048" cy="718414"/>
      </dsp:txXfrm>
    </dsp:sp>
    <dsp:sp modelId="{85B31837-A0AC-4BFF-908C-9489F5185E4D}">
      <dsp:nvSpPr>
        <dsp:cNvPr id="0" name=""/>
        <dsp:cNvSpPr/>
      </dsp:nvSpPr>
      <dsp:spPr>
        <a:xfrm>
          <a:off x="0" y="899704"/>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BBEB0-DE73-4BE2-8455-4BECAF5EE023}">
      <dsp:nvSpPr>
        <dsp:cNvPr id="0" name=""/>
        <dsp:cNvSpPr/>
      </dsp:nvSpPr>
      <dsp:spPr>
        <a:xfrm>
          <a:off x="217320" y="1061347"/>
          <a:ext cx="395127" cy="3951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3EE00-E905-4097-973E-CEA3797ABD43}">
      <dsp:nvSpPr>
        <dsp:cNvPr id="0" name=""/>
        <dsp:cNvSpPr/>
      </dsp:nvSpPr>
      <dsp:spPr>
        <a:xfrm>
          <a:off x="829768" y="899704"/>
          <a:ext cx="4547167"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Data collection methodology:</a:t>
          </a:r>
        </a:p>
      </dsp:txBody>
      <dsp:txXfrm>
        <a:off x="829768" y="899704"/>
        <a:ext cx="4547167" cy="718414"/>
      </dsp:txXfrm>
    </dsp:sp>
    <dsp:sp modelId="{F769B08C-711A-4880-8682-02E47DFB6559}">
      <dsp:nvSpPr>
        <dsp:cNvPr id="0" name=""/>
        <dsp:cNvSpPr/>
      </dsp:nvSpPr>
      <dsp:spPr>
        <a:xfrm>
          <a:off x="5376936" y="899704"/>
          <a:ext cx="4727880"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622300">
            <a:lnSpc>
              <a:spcPct val="100000"/>
            </a:lnSpc>
            <a:spcBef>
              <a:spcPct val="0"/>
            </a:spcBef>
            <a:spcAft>
              <a:spcPct val="35000"/>
            </a:spcAft>
            <a:buNone/>
          </a:pPr>
          <a:r>
            <a:rPr lang="en-US" sz="1400" kern="1200"/>
            <a:t>Data was collected using SpaceX API and web scraping from Wikipedia. </a:t>
          </a:r>
        </a:p>
      </dsp:txBody>
      <dsp:txXfrm>
        <a:off x="5376936" y="899704"/>
        <a:ext cx="4727880" cy="718414"/>
      </dsp:txXfrm>
    </dsp:sp>
    <dsp:sp modelId="{B611956E-E4D8-4A9C-9512-C7DAF3ECE29C}">
      <dsp:nvSpPr>
        <dsp:cNvPr id="0" name=""/>
        <dsp:cNvSpPr/>
      </dsp:nvSpPr>
      <dsp:spPr>
        <a:xfrm>
          <a:off x="0" y="1797722"/>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1E0365-8AB2-4252-AF06-CABC945A6293}">
      <dsp:nvSpPr>
        <dsp:cNvPr id="0" name=""/>
        <dsp:cNvSpPr/>
      </dsp:nvSpPr>
      <dsp:spPr>
        <a:xfrm>
          <a:off x="217320" y="1959365"/>
          <a:ext cx="395127" cy="3951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4EBDE-8B3E-41EC-B718-47D887FEF52E}">
      <dsp:nvSpPr>
        <dsp:cNvPr id="0" name=""/>
        <dsp:cNvSpPr/>
      </dsp:nvSpPr>
      <dsp:spPr>
        <a:xfrm>
          <a:off x="829768" y="1797722"/>
          <a:ext cx="4547167"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Perform data wrangling</a:t>
          </a:r>
        </a:p>
      </dsp:txBody>
      <dsp:txXfrm>
        <a:off x="829768" y="1797722"/>
        <a:ext cx="4547167" cy="718414"/>
      </dsp:txXfrm>
    </dsp:sp>
    <dsp:sp modelId="{E76D3A36-3240-43D3-8E3F-5CF8349E3152}">
      <dsp:nvSpPr>
        <dsp:cNvPr id="0" name=""/>
        <dsp:cNvSpPr/>
      </dsp:nvSpPr>
      <dsp:spPr>
        <a:xfrm>
          <a:off x="5376936" y="1797722"/>
          <a:ext cx="4727880"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622300">
            <a:lnSpc>
              <a:spcPct val="100000"/>
            </a:lnSpc>
            <a:spcBef>
              <a:spcPct val="0"/>
            </a:spcBef>
            <a:spcAft>
              <a:spcPct val="35000"/>
            </a:spcAft>
            <a:buNone/>
          </a:pPr>
          <a:r>
            <a:rPr lang="en-US" sz="1400" kern="1200"/>
            <a:t>One-hot encoding was applied to categorical features</a:t>
          </a:r>
        </a:p>
      </dsp:txBody>
      <dsp:txXfrm>
        <a:off x="5376936" y="1797722"/>
        <a:ext cx="4727880" cy="718414"/>
      </dsp:txXfrm>
    </dsp:sp>
    <dsp:sp modelId="{932DB44C-2E87-46C5-A86E-C9008FDFE01F}">
      <dsp:nvSpPr>
        <dsp:cNvPr id="0" name=""/>
        <dsp:cNvSpPr/>
      </dsp:nvSpPr>
      <dsp:spPr>
        <a:xfrm>
          <a:off x="0" y="2695740"/>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2CABB-9890-4195-AAD4-D311F2D8A44E}">
      <dsp:nvSpPr>
        <dsp:cNvPr id="0" name=""/>
        <dsp:cNvSpPr/>
      </dsp:nvSpPr>
      <dsp:spPr>
        <a:xfrm>
          <a:off x="217320" y="2857383"/>
          <a:ext cx="395127" cy="3951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9D102-D65B-4701-884F-92EC43FB82E4}">
      <dsp:nvSpPr>
        <dsp:cNvPr id="0" name=""/>
        <dsp:cNvSpPr/>
      </dsp:nvSpPr>
      <dsp:spPr>
        <a:xfrm>
          <a:off x="829768" y="2695740"/>
          <a:ext cx="9275048"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Perform exploratory data analysis (EDA) using visualization and SQL</a:t>
          </a:r>
        </a:p>
      </dsp:txBody>
      <dsp:txXfrm>
        <a:off x="829768" y="2695740"/>
        <a:ext cx="9275048" cy="718414"/>
      </dsp:txXfrm>
    </dsp:sp>
    <dsp:sp modelId="{B8CE0D0C-132B-4491-A367-599595A11CC9}">
      <dsp:nvSpPr>
        <dsp:cNvPr id="0" name=""/>
        <dsp:cNvSpPr/>
      </dsp:nvSpPr>
      <dsp:spPr>
        <a:xfrm>
          <a:off x="0" y="3593758"/>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1B239-3B3D-4FD6-BBA9-8A47F30CF40E}">
      <dsp:nvSpPr>
        <dsp:cNvPr id="0" name=""/>
        <dsp:cNvSpPr/>
      </dsp:nvSpPr>
      <dsp:spPr>
        <a:xfrm>
          <a:off x="217320" y="3755401"/>
          <a:ext cx="395127" cy="3951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6A905D-E70C-48B5-8DED-3D7F734632B9}">
      <dsp:nvSpPr>
        <dsp:cNvPr id="0" name=""/>
        <dsp:cNvSpPr/>
      </dsp:nvSpPr>
      <dsp:spPr>
        <a:xfrm>
          <a:off x="829768" y="3593758"/>
          <a:ext cx="9275048"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Perform interactive visual analytics using Folium and Plotly Dash</a:t>
          </a:r>
        </a:p>
      </dsp:txBody>
      <dsp:txXfrm>
        <a:off x="829768" y="3593758"/>
        <a:ext cx="9275048" cy="718414"/>
      </dsp:txXfrm>
    </dsp:sp>
    <dsp:sp modelId="{6F2229FC-DBBD-4948-B9AC-68D10AA6D5FA}">
      <dsp:nvSpPr>
        <dsp:cNvPr id="0" name=""/>
        <dsp:cNvSpPr/>
      </dsp:nvSpPr>
      <dsp:spPr>
        <a:xfrm>
          <a:off x="0" y="4491776"/>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DF851-1709-4CE2-AC24-168091CD9D14}">
      <dsp:nvSpPr>
        <dsp:cNvPr id="0" name=""/>
        <dsp:cNvSpPr/>
      </dsp:nvSpPr>
      <dsp:spPr>
        <a:xfrm>
          <a:off x="217320" y="4653419"/>
          <a:ext cx="395127" cy="3951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0E786-351B-4A7F-98C1-DA7939F67B2B}">
      <dsp:nvSpPr>
        <dsp:cNvPr id="0" name=""/>
        <dsp:cNvSpPr/>
      </dsp:nvSpPr>
      <dsp:spPr>
        <a:xfrm>
          <a:off x="829768" y="4491776"/>
          <a:ext cx="4547167"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Perform predictive analysis using classification models</a:t>
          </a:r>
        </a:p>
      </dsp:txBody>
      <dsp:txXfrm>
        <a:off x="829768" y="4491776"/>
        <a:ext cx="4547167" cy="718414"/>
      </dsp:txXfrm>
    </dsp:sp>
    <dsp:sp modelId="{4389C1A1-6C55-48D7-8683-2F9550C02A15}">
      <dsp:nvSpPr>
        <dsp:cNvPr id="0" name=""/>
        <dsp:cNvSpPr/>
      </dsp:nvSpPr>
      <dsp:spPr>
        <a:xfrm>
          <a:off x="5376936" y="4491776"/>
          <a:ext cx="4727880"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622300">
            <a:lnSpc>
              <a:spcPct val="100000"/>
            </a:lnSpc>
            <a:spcBef>
              <a:spcPct val="0"/>
            </a:spcBef>
            <a:spcAft>
              <a:spcPct val="35000"/>
            </a:spcAft>
            <a:buNone/>
          </a:pPr>
          <a:r>
            <a:rPr lang="en-US" sz="1400" kern="1200"/>
            <a:t>How to build, tune, evaluate classification models</a:t>
          </a:r>
        </a:p>
      </dsp:txBody>
      <dsp:txXfrm>
        <a:off x="5376936" y="4491776"/>
        <a:ext cx="4727880" cy="718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B54E2-C3EE-485C-AB7F-DA848A57FA99}">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CD3DC-D8BC-4129-8FA6-671FE968E01E}">
      <dsp:nvSpPr>
        <dsp:cNvPr id="0" name=""/>
        <dsp:cNvSpPr/>
      </dsp:nvSpPr>
      <dsp:spPr>
        <a:xfrm>
          <a:off x="1135476" y="870715"/>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D4AF35-C48D-4B8F-8F11-C5E2BFDE71DA}">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Exploratory data analysis results</a:t>
          </a:r>
        </a:p>
      </dsp:txBody>
      <dsp:txXfrm>
        <a:off x="93445" y="3018902"/>
        <a:ext cx="3206250" cy="720000"/>
      </dsp:txXfrm>
    </dsp:sp>
    <dsp:sp modelId="{9E776A46-812C-4E44-A123-5E34C7A5C6BC}">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F518D8-2FFF-4B6C-917F-3D7A0772711D}">
      <dsp:nvSpPr>
        <dsp:cNvPr id="0" name=""/>
        <dsp:cNvSpPr/>
      </dsp:nvSpPr>
      <dsp:spPr>
        <a:xfrm>
          <a:off x="4902820" y="870715"/>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88D573-DDC6-430F-80DE-9047B4E1A130}">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Interactive analytics demo in screenshots</a:t>
          </a:r>
        </a:p>
      </dsp:txBody>
      <dsp:txXfrm>
        <a:off x="3860789" y="3018902"/>
        <a:ext cx="3206250" cy="720000"/>
      </dsp:txXfrm>
    </dsp:sp>
    <dsp:sp modelId="{609DBEBB-8AC1-4E6E-8940-C5B7C7E62927}">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5C1201-92DF-4FB7-9F15-5E882A871BAA}">
      <dsp:nvSpPr>
        <dsp:cNvPr id="0" name=""/>
        <dsp:cNvSpPr/>
      </dsp:nvSpPr>
      <dsp:spPr>
        <a:xfrm>
          <a:off x="8670164" y="870715"/>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663CD-DD37-421B-A3C2-E687DB446872}">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Predictive analysis results</a:t>
          </a:r>
        </a:p>
      </dsp:txBody>
      <dsp:txXfrm>
        <a:off x="7628133" y="3018902"/>
        <a:ext cx="3206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AE777-5A8C-4556-8F9B-D2236104304F}">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0F8BA3-7D84-407F-ABE8-122F2A77B493}">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We can conclude that:</a:t>
          </a:r>
        </a:p>
      </dsp:txBody>
      <dsp:txXfrm>
        <a:off x="1512" y="2261913"/>
        <a:ext cx="1589062" cy="635625"/>
      </dsp:txXfrm>
    </dsp:sp>
    <dsp:sp modelId="{DBB0CCD9-1531-499E-AA3F-850DEBE89FCC}">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943F04-E1E9-425C-8DFB-C1450BDB2A26}">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larger the flight amount at a launch site, the greater the success rate at a launch site.</a:t>
          </a:r>
        </a:p>
      </dsp:txBody>
      <dsp:txXfrm>
        <a:off x="1868660" y="2261913"/>
        <a:ext cx="1589062" cy="635625"/>
      </dsp:txXfrm>
    </dsp:sp>
    <dsp:sp modelId="{FD0A3C99-4AF7-4580-A95B-BA3D33AE4FE7}">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3AD5A-FA88-46EB-BD32-669D7C35EF00}">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Launch success rate started to increase in 2013 till 2020.</a:t>
          </a:r>
        </a:p>
      </dsp:txBody>
      <dsp:txXfrm>
        <a:off x="3735809" y="2261913"/>
        <a:ext cx="1589062" cy="635625"/>
      </dsp:txXfrm>
    </dsp:sp>
    <dsp:sp modelId="{BB1E1A42-10A6-4DD2-A89A-1AD0974514DC}">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3EF43-4D44-4566-86ED-D0FC9BE2BE05}">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Orbits ES-L1, GEO, HEO, SSO, VLEO had the most success rate.</a:t>
          </a:r>
        </a:p>
      </dsp:txBody>
      <dsp:txXfrm>
        <a:off x="5602957" y="2261913"/>
        <a:ext cx="1589062" cy="635625"/>
      </dsp:txXfrm>
    </dsp:sp>
    <dsp:sp modelId="{E27D9997-6D54-4AD7-A672-5EAFE3CD8B12}">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73306-FD77-47CA-B0A2-DCFD1367AF4A}">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KSC LC-39A had the most successful launches of any sites.</a:t>
          </a:r>
        </a:p>
      </dsp:txBody>
      <dsp:txXfrm>
        <a:off x="7470105" y="2261913"/>
        <a:ext cx="1589062" cy="635625"/>
      </dsp:txXfrm>
    </dsp:sp>
    <dsp:sp modelId="{F8965CFA-7891-4577-AE9B-5CCF358418EF}">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383F2-EC19-4C21-BA67-769AA24CCA7F}">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Decision tree classifier is the best machine learning algorithm for this task.</a:t>
          </a:r>
        </a:p>
      </dsp:txBody>
      <dsp:txXfrm>
        <a:off x="9337254" y="2261913"/>
        <a:ext cx="1589062" cy="6356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80108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24474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628648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66994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54508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260333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Naga Raju </a:t>
            </a:r>
            <a:r>
              <a:rPr lang="en-US" dirty="0" err="1">
                <a:solidFill>
                  <a:schemeClr val="bg2"/>
                </a:solidFill>
                <a:latin typeface="Abadi"/>
              </a:rPr>
              <a:t>Vadelli</a:t>
            </a:r>
            <a:endParaRPr lang="en-US" dirty="0">
              <a:solidFill>
                <a:schemeClr val="bg2"/>
              </a:solidFill>
            </a:endParaRPr>
          </a:p>
          <a:p>
            <a:r>
              <a:rPr lang="en-US" dirty="0">
                <a:solidFill>
                  <a:schemeClr val="bg2"/>
                </a:solidFill>
                <a:latin typeface="Abadi"/>
              </a:rPr>
              <a:t>March 20, 2025</a:t>
            </a:r>
            <a:endParaRPr lang="en-US" dirty="0">
              <a:solidFill>
                <a:schemeClr val="bg2"/>
              </a:solidFill>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149716" y="499397"/>
            <a:ext cx="5929422" cy="16401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9717" y="2423821"/>
            <a:ext cx="5929422" cy="3519780"/>
          </a:xfrm>
          <a:prstGeom prst="rect">
            <a:avLst/>
          </a:prstGeom>
        </p:spPr>
        <p:txBody>
          <a:bodyPr vert="horz" lIns="91440" tIns="45720" rIns="91440" bIns="45720" rtlCol="0">
            <a:normAutofit/>
          </a:bodyPr>
          <a:lstStyle/>
          <a:p>
            <a:r>
              <a:rPr lang="en-US" sz="1700" dirty="0"/>
              <a:t>We performed exploratory data analysis and determined the training labels.</a:t>
            </a:r>
          </a:p>
          <a:p>
            <a:r>
              <a:rPr lang="en-US" sz="1700" dirty="0"/>
              <a:t>We calculated the number of launches at each site, and the number and occurrence of each orbits</a:t>
            </a:r>
          </a:p>
          <a:p>
            <a:r>
              <a:rPr lang="en-US" sz="1700" dirty="0"/>
              <a:t>We created landing outcome label from outcome column and exported the results to csv.</a:t>
            </a:r>
          </a:p>
          <a:p>
            <a:pPr>
              <a:spcBef>
                <a:spcPts val="1400"/>
              </a:spcBef>
            </a:pPr>
            <a:r>
              <a:rPr lang="en-US" sz="1700" dirty="0"/>
              <a:t>The link to the notebook is https://</a:t>
            </a:r>
            <a:r>
              <a:rPr lang="en-US" sz="1700" dirty="0" err="1"/>
              <a:t>github.com</a:t>
            </a:r>
            <a:r>
              <a:rPr lang="en-US" sz="1700" dirty="0"/>
              <a:t>/Vaddelli9/</a:t>
            </a:r>
            <a:r>
              <a:rPr lang="en-US" sz="1700" dirty="0" err="1"/>
              <a:t>DStest</a:t>
            </a:r>
            <a:r>
              <a:rPr lang="en-US" sz="1700" dirty="0"/>
              <a:t>/blob/main/10.%20Applied%20Data%20Science%20Capstone/Week%201%3A%20Introduction/labs-jupyter-spacex-Data%20wrangling.ipynb</a:t>
            </a:r>
          </a:p>
          <a:p>
            <a:endParaRPr lang="en-US" sz="1700" dirty="0"/>
          </a:p>
          <a:p>
            <a:endParaRPr lang="en-US" sz="1700"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7745506" y="1977391"/>
            <a:ext cx="3765176" cy="2795642"/>
          </a:xfrm>
          <a:prstGeom prst="rect">
            <a:avLst/>
          </a:prstGeom>
        </p:spPr>
      </p:pic>
      <p:sp>
        <p:nvSpPr>
          <p:cNvPr id="20" name="Rectangle 1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10</a:t>
            </a:fld>
            <a:endParaRPr lang="en-US" sz="1100">
              <a:solidFill>
                <a:srgbClr val="FFFFFF"/>
              </a:solidFill>
              <a:latin typeface="+mn-lt"/>
            </a:endParaRP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81623" y="1495703"/>
            <a:ext cx="5203988" cy="533407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a:t>
            </a:r>
            <a:r>
              <a:rPr lang="en-US" sz="2200" dirty="0" err="1">
                <a:solidFill>
                  <a:schemeClr val="accent3">
                    <a:lumMod val="25000"/>
                  </a:schemeClr>
                </a:solidFill>
                <a:ea typeface="+mn-lt"/>
                <a:cs typeface="+mn-lt"/>
              </a:rPr>
              <a:t>github.com</a:t>
            </a:r>
            <a:r>
              <a:rPr lang="en-US" sz="2200" dirty="0">
                <a:solidFill>
                  <a:schemeClr val="accent3">
                    <a:lumMod val="25000"/>
                  </a:schemeClr>
                </a:solidFill>
                <a:ea typeface="+mn-lt"/>
                <a:cs typeface="+mn-lt"/>
              </a:rPr>
              <a:t>/Vaddelli9/</a:t>
            </a:r>
            <a:r>
              <a:rPr lang="en-US" sz="2200" dirty="0" err="1">
                <a:solidFill>
                  <a:schemeClr val="accent3">
                    <a:lumMod val="25000"/>
                  </a:schemeClr>
                </a:solidFill>
                <a:ea typeface="+mn-lt"/>
                <a:cs typeface="+mn-lt"/>
              </a:rPr>
              <a:t>DStest</a:t>
            </a:r>
            <a:r>
              <a:rPr lang="en-US" sz="2200" dirty="0">
                <a:solidFill>
                  <a:schemeClr val="accent3">
                    <a:lumMod val="25000"/>
                  </a:schemeClr>
                </a:solidFill>
                <a:ea typeface="+mn-lt"/>
                <a:cs typeface="+mn-lt"/>
              </a:rPr>
              <a:t>/blob/main/10.%20Applied%20Data%20Science%20Capstone/Week%202%3A%20Exploratory%20Data%20Analysis%20(EDA)/</a:t>
            </a:r>
            <a:r>
              <a:rPr lang="en-US" sz="2200" dirty="0" err="1">
                <a:solidFill>
                  <a:schemeClr val="accent3">
                    <a:lumMod val="25000"/>
                  </a:schemeClr>
                </a:solidFill>
                <a:ea typeface="+mn-lt"/>
                <a:cs typeface="+mn-lt"/>
              </a:rPr>
              <a:t>edadataviz.ipynb</a:t>
            </a:r>
            <a:endParaRPr lang="en-US" sz="2200" dirty="0">
              <a:solidFill>
                <a:schemeClr val="accent3">
                  <a:lumMod val="25000"/>
                </a:schemeClr>
              </a:solidFill>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81623" y="1495703"/>
            <a:ext cx="5189612" cy="24769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9"/>
            <a:ext cx="9688296" cy="3454358"/>
          </a:xfrm>
          <a:prstGeom prst="rect">
            <a:avLst/>
          </a:prstGeom>
        </p:spPr>
        <p:txBody>
          <a:bodyPr vert="horz" lIns="91440" tIns="45720" rIns="91440" bIns="45720" rtlCol="0" anchor="t">
            <a:normAutofit/>
          </a:bodyPr>
          <a:lstStyle/>
          <a:p>
            <a:pPr>
              <a:spcBef>
                <a:spcPts val="1400"/>
              </a:spcBef>
            </a:pPr>
            <a:r>
              <a:rPr lang="en-US" sz="1400" dirty="0"/>
              <a:t>We loaded the SpaceX dataset into a PostgreSQL database without leaving the </a:t>
            </a:r>
            <a:r>
              <a:rPr lang="en-US" sz="1400" dirty="0" err="1"/>
              <a:t>jupyter</a:t>
            </a:r>
            <a:r>
              <a:rPr lang="en-US" sz="1400" dirty="0"/>
              <a:t> notebook.</a:t>
            </a:r>
          </a:p>
          <a:p>
            <a:pPr>
              <a:spcBef>
                <a:spcPts val="1400"/>
              </a:spcBef>
            </a:pPr>
            <a:r>
              <a:rPr lang="en-US" sz="1400" dirty="0"/>
              <a:t>We applied EDA with SQL to get insight from the data. We wrote queries to find out for instance:</a:t>
            </a:r>
          </a:p>
          <a:p>
            <a:pPr lvl="1">
              <a:spcBef>
                <a:spcPts val="1400"/>
              </a:spcBef>
            </a:pPr>
            <a:r>
              <a:rPr lang="en-US" sz="1400" dirty="0"/>
              <a:t>The names of unique launch sites in the space mission.</a:t>
            </a:r>
          </a:p>
          <a:p>
            <a:pPr lvl="1">
              <a:spcBef>
                <a:spcPts val="1400"/>
              </a:spcBef>
            </a:pPr>
            <a:r>
              <a:rPr lang="en-US" sz="1400" dirty="0"/>
              <a:t>The total payload mass carried by boosters launched by NASA (CRS)</a:t>
            </a:r>
          </a:p>
          <a:p>
            <a:pPr lvl="1">
              <a:spcBef>
                <a:spcPts val="1400"/>
              </a:spcBef>
            </a:pPr>
            <a:r>
              <a:rPr lang="en-US" sz="1400" dirty="0"/>
              <a:t>The average payload mass carried by booster version F9 v1.1</a:t>
            </a:r>
          </a:p>
          <a:p>
            <a:pPr lvl="1">
              <a:spcBef>
                <a:spcPts val="1400"/>
              </a:spcBef>
            </a:pPr>
            <a:r>
              <a:rPr lang="en-US" sz="1400" dirty="0"/>
              <a:t>The total number of successful and failure mission outcomes</a:t>
            </a:r>
          </a:p>
          <a:p>
            <a:pPr lvl="1">
              <a:spcBef>
                <a:spcPts val="1400"/>
              </a:spcBef>
            </a:pPr>
            <a:r>
              <a:rPr lang="en-US" sz="1400" dirty="0"/>
              <a:t>The failed landing outcomes in drone ship, their booster version and launch site names.</a:t>
            </a:r>
          </a:p>
          <a:p>
            <a:pPr>
              <a:spcBef>
                <a:spcPts val="1400"/>
              </a:spcBef>
            </a:pPr>
            <a:r>
              <a:rPr lang="en-US" sz="1400" dirty="0"/>
              <a:t>Notebook: https://</a:t>
            </a:r>
            <a:r>
              <a:rPr lang="en-US" sz="1400" dirty="0" err="1"/>
              <a:t>github.com</a:t>
            </a:r>
            <a:r>
              <a:rPr lang="en-US" sz="1400" dirty="0"/>
              <a:t>/Vaddelli9/</a:t>
            </a:r>
            <a:r>
              <a:rPr lang="en-US" sz="1400" dirty="0" err="1"/>
              <a:t>DStest</a:t>
            </a:r>
            <a:r>
              <a:rPr lang="en-US" sz="1400" dirty="0"/>
              <a:t>/blob/main/10.%20Applied%20Data%20Science%20Capstone/Week%202%3A%20Exploratory%20Data%20Analysis%20(EDA)/</a:t>
            </a:r>
            <a:r>
              <a:rPr lang="en-US" sz="1400" dirty="0" err="1"/>
              <a:t>jupyter</a:t>
            </a:r>
            <a:r>
              <a:rPr lang="en-US" sz="1400" dirty="0"/>
              <a:t>-labs-</a:t>
            </a:r>
            <a:r>
              <a:rPr lang="en-US" sz="1400" dirty="0" err="1"/>
              <a:t>eda</a:t>
            </a:r>
            <a:r>
              <a:rPr lang="en-US" sz="1400" dirty="0"/>
              <a:t>-</a:t>
            </a:r>
            <a:r>
              <a:rPr lang="en-US" sz="1400" dirty="0" err="1"/>
              <a:t>sql-coursera_sqllite.ipynb</a:t>
            </a:r>
            <a:endParaRPr lang="en-US" sz="1400" dirty="0"/>
          </a:p>
          <a:p>
            <a:pPr marL="0">
              <a:spcBef>
                <a:spcPts val="1400"/>
              </a:spcBef>
            </a:pPr>
            <a:endParaRPr lang="en-US" sz="1400" dirty="0"/>
          </a:p>
          <a:p>
            <a:pPr>
              <a:spcBef>
                <a:spcPts val="1400"/>
              </a:spcBef>
            </a:pPr>
            <a:endParaRPr lang="en-US" sz="1400" dirty="0"/>
          </a:p>
          <a:p>
            <a:endParaRPr lang="en-US" sz="1400" dirty="0"/>
          </a:p>
          <a:p>
            <a:endParaRPr lang="en-US" sz="1400" dirty="0"/>
          </a:p>
          <a:p>
            <a:endParaRPr lang="en-US" sz="1400" dirty="0"/>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12</a:t>
            </a:fld>
            <a:endParaRPr lang="en-US" sz="1100">
              <a:solidFill>
                <a:srgbClr val="FFFFFF"/>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9"/>
            <a:ext cx="9688296" cy="3454358"/>
          </a:xfrm>
          <a:prstGeom prst="rect">
            <a:avLst/>
          </a:prstGeom>
        </p:spPr>
        <p:txBody>
          <a:bodyPr vert="horz" lIns="91440" tIns="45720" rIns="91440" bIns="45720" rtlCol="0" anchor="t">
            <a:normAutofit/>
          </a:bodyPr>
          <a:lstStyle/>
          <a:p>
            <a:pPr>
              <a:spcBef>
                <a:spcPts val="1400"/>
              </a:spcBef>
            </a:pPr>
            <a:r>
              <a:rPr lang="en-US" sz="1700"/>
              <a:t>We marked all launch sites, and added map objects such as markers, circles, lines to mark the success or failure of launches for each site on the folium map.</a:t>
            </a:r>
          </a:p>
          <a:p>
            <a:pPr>
              <a:spcBef>
                <a:spcPts val="1400"/>
              </a:spcBef>
            </a:pPr>
            <a:r>
              <a:rPr lang="en-US" sz="1700"/>
              <a:t>We assigned the feature launch outcomes (failure or success) to class 0 and 1.i.e., 0 for failure, and 1 for success.</a:t>
            </a:r>
          </a:p>
          <a:p>
            <a:pPr>
              <a:spcBef>
                <a:spcPts val="1400"/>
              </a:spcBef>
            </a:pPr>
            <a:r>
              <a:rPr lang="en-US" sz="1700"/>
              <a:t>Using the color-labeled marker clusters, we identified which launch sites have relatively high success rate. </a:t>
            </a:r>
          </a:p>
          <a:p>
            <a:pPr>
              <a:spcBef>
                <a:spcPts val="1400"/>
              </a:spcBef>
            </a:pPr>
            <a:r>
              <a:rPr lang="en-US" sz="1700"/>
              <a:t>We calculated the distances between a launch site to its proximities. We answered some question for instance:</a:t>
            </a:r>
          </a:p>
          <a:p>
            <a:pPr lvl="1">
              <a:spcBef>
                <a:spcPts val="1400"/>
              </a:spcBef>
            </a:pPr>
            <a:r>
              <a:rPr lang="en-US" sz="1700"/>
              <a:t>Are launch sites near railways, highways and coastlines.</a:t>
            </a:r>
          </a:p>
          <a:p>
            <a:pPr lvl="1">
              <a:spcBef>
                <a:spcPts val="1400"/>
              </a:spcBef>
            </a:pPr>
            <a:r>
              <a:rPr lang="en-US" sz="1700"/>
              <a:t>Do launch sites keep certain distance away from cities.</a:t>
            </a:r>
          </a:p>
          <a:p>
            <a:endParaRPr lang="en-US" sz="1700"/>
          </a:p>
          <a:p>
            <a:endParaRPr lang="en-US" sz="1700"/>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13</a:t>
            </a:fld>
            <a:endParaRPr lang="en-US" sz="1100">
              <a:solidFill>
                <a:srgbClr val="FFFFFF"/>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9"/>
            <a:ext cx="9688296" cy="3454358"/>
          </a:xfrm>
          <a:prstGeom prst="rect">
            <a:avLst/>
          </a:prstGeom>
        </p:spPr>
        <p:txBody>
          <a:bodyPr vert="horz" lIns="91440" tIns="45720" rIns="91440" bIns="45720" rtlCol="0" anchor="t">
            <a:normAutofit/>
          </a:bodyPr>
          <a:lstStyle/>
          <a:p>
            <a:pPr>
              <a:spcBef>
                <a:spcPts val="1400"/>
              </a:spcBef>
            </a:pPr>
            <a:r>
              <a:rPr lang="en-US" sz="2000" dirty="0"/>
              <a:t>We built an interactive dashboard with </a:t>
            </a:r>
            <a:r>
              <a:rPr lang="en-US" sz="2000" dirty="0" err="1"/>
              <a:t>Plotly</a:t>
            </a:r>
            <a:r>
              <a:rPr lang="en-US" sz="2000" dirty="0"/>
              <a:t> dash</a:t>
            </a:r>
          </a:p>
          <a:p>
            <a:pPr>
              <a:spcBef>
                <a:spcPts val="1400"/>
              </a:spcBef>
            </a:pPr>
            <a:r>
              <a:rPr lang="en-US" sz="2000" dirty="0"/>
              <a:t>We plotted pie charts showing the total launches by a certain sites</a:t>
            </a:r>
          </a:p>
          <a:p>
            <a:pPr>
              <a:spcBef>
                <a:spcPts val="1400"/>
              </a:spcBef>
            </a:pPr>
            <a:r>
              <a:rPr lang="en-US" sz="2000" dirty="0"/>
              <a:t>We plotted scatter graph showing the relationship with Outcome and Payload Mass (Kg) for the different booster version.</a:t>
            </a:r>
          </a:p>
          <a:p>
            <a:pPr>
              <a:spcBef>
                <a:spcPts val="1400"/>
              </a:spcBef>
            </a:pPr>
            <a:r>
              <a:rPr lang="en-US" sz="2000" dirty="0"/>
              <a:t>Notebook: https://</a:t>
            </a:r>
            <a:r>
              <a:rPr lang="en-US" sz="2000" dirty="0" err="1"/>
              <a:t>github.com</a:t>
            </a:r>
            <a:r>
              <a:rPr lang="en-US" sz="2000" dirty="0"/>
              <a:t>/Vaddelli9/</a:t>
            </a:r>
            <a:r>
              <a:rPr lang="en-US" sz="2000" dirty="0" err="1"/>
              <a:t>DStest</a:t>
            </a:r>
            <a:r>
              <a:rPr lang="en-US" sz="2000" dirty="0"/>
              <a:t>/blob/main/10.%20Applied%20Data%20Science%20Capstone/Week%203%3A%20Interactive%20Visual%20Analytics%20and%20Dashboard/</a:t>
            </a:r>
            <a:r>
              <a:rPr lang="en-US" sz="2000" dirty="0" err="1"/>
              <a:t>spacex_app.py</a:t>
            </a:r>
            <a:endParaRPr lang="en-US" sz="2000" dirty="0"/>
          </a:p>
          <a:p>
            <a:endParaRPr lang="en-US" sz="2000" dirty="0"/>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14</a:t>
            </a:fld>
            <a:endParaRPr lang="en-US" sz="1100">
              <a:solidFill>
                <a:srgbClr val="FFFFFF"/>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9"/>
            <a:ext cx="9688296" cy="3454358"/>
          </a:xfrm>
          <a:prstGeom prst="rect">
            <a:avLst/>
          </a:prstGeom>
        </p:spPr>
        <p:txBody>
          <a:bodyPr vert="horz" lIns="91440" tIns="45720" rIns="91440" bIns="45720" rtlCol="0" anchor="t">
            <a:normAutofit lnSpcReduction="10000"/>
          </a:bodyPr>
          <a:lstStyle/>
          <a:p>
            <a:pPr>
              <a:spcBef>
                <a:spcPts val="1400"/>
              </a:spcBef>
            </a:pPr>
            <a:r>
              <a:rPr lang="en-US" sz="1900" dirty="0"/>
              <a:t>We loaded the data using </a:t>
            </a:r>
            <a:r>
              <a:rPr lang="en-US" sz="1900" dirty="0" err="1"/>
              <a:t>numpy</a:t>
            </a:r>
            <a:r>
              <a:rPr lang="en-US" sz="1900" dirty="0"/>
              <a:t> and pandas, transformed the data, split our data into training and testing.</a:t>
            </a:r>
          </a:p>
          <a:p>
            <a:pPr>
              <a:spcBef>
                <a:spcPts val="1400"/>
              </a:spcBef>
            </a:pPr>
            <a:r>
              <a:rPr lang="en-US" sz="1900" dirty="0"/>
              <a:t>We built different machine learning models and tune different hyperparameters using </a:t>
            </a:r>
            <a:r>
              <a:rPr lang="en-US" sz="1900" dirty="0" err="1"/>
              <a:t>GridSearchCV</a:t>
            </a:r>
            <a:r>
              <a:rPr lang="en-US" sz="1900" dirty="0"/>
              <a:t>.</a:t>
            </a:r>
          </a:p>
          <a:p>
            <a:pPr>
              <a:spcBef>
                <a:spcPts val="1400"/>
              </a:spcBef>
            </a:pPr>
            <a:r>
              <a:rPr lang="en-US" sz="1900" dirty="0"/>
              <a:t>We used accuracy as the metric for our model, improved the model using feature engineering and algorithm tuning.</a:t>
            </a:r>
          </a:p>
          <a:p>
            <a:pPr>
              <a:spcBef>
                <a:spcPts val="1400"/>
              </a:spcBef>
            </a:pPr>
            <a:r>
              <a:rPr lang="en-US" sz="1900" dirty="0"/>
              <a:t>We found the best performing classification model.</a:t>
            </a:r>
          </a:p>
          <a:p>
            <a:pPr>
              <a:spcBef>
                <a:spcPts val="1400"/>
              </a:spcBef>
            </a:pPr>
            <a:r>
              <a:rPr lang="en-US" sz="1900" dirty="0"/>
              <a:t>Notebook: https://</a:t>
            </a:r>
            <a:r>
              <a:rPr lang="en-US" sz="1900" dirty="0" err="1"/>
              <a:t>github.com</a:t>
            </a:r>
            <a:r>
              <a:rPr lang="en-US" sz="1900" dirty="0"/>
              <a:t>/Vaddelli9/</a:t>
            </a:r>
            <a:r>
              <a:rPr lang="en-US" sz="1900" dirty="0" err="1"/>
              <a:t>DStest</a:t>
            </a:r>
            <a:r>
              <a:rPr lang="en-US" sz="1900" dirty="0"/>
              <a:t>/blob/main/10.%20Applied%20Data%20Science%20Capstone/Week%204%3A%20Predictive%20Analysis%20(Classification)/Machine%20Learning%20Prediction.ipynb</a:t>
            </a: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15</a:t>
            </a:fld>
            <a:endParaRPr lang="en-US" sz="1100">
              <a:solidFill>
                <a:srgbClr val="FFFFFF"/>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DAECE61B-A278-177B-38C4-A426C551C064}"/>
              </a:ext>
            </a:extLst>
          </p:cNvPr>
          <p:cNvGraphicFramePr/>
          <p:nvPr>
            <p:extLst>
              <p:ext uri="{D42A27DB-BD31-4B8C-83A1-F6EECF244321}">
                <p14:modId xmlns:p14="http://schemas.microsoft.com/office/powerpoint/2010/main" val="204109837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556592" y="1084809"/>
            <a:ext cx="11139778" cy="220010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From the plot, we found that the larger the flight amount at a launch site, the greater the success rate at a launch site.</a:t>
            </a:r>
          </a:p>
          <a:p>
            <a:pPr>
              <a:spcBef>
                <a:spcPts val="1400"/>
              </a:spcBef>
            </a:pPr>
            <a:endParaRPr lang="en-US" sz="2000"/>
          </a:p>
        </p:txBody>
      </p:sp>
      <p:sp>
        <p:nvSpPr>
          <p:cNvPr id="18" name="Rectangle 1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36397" y="2418409"/>
            <a:ext cx="9688296" cy="34543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30" name="Rectangle 2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a:t>
            </a:fld>
            <a:endParaRPr lang="en-US" sz="1100">
              <a:solidFill>
                <a:srgbClr val="FFFFFF"/>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Success Rate vs. Orbit Type</a:t>
            </a: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2985277" y="457200"/>
            <a:ext cx="6282408"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From the plot, we can see that ES-L1, GEO, HEO, SSO, VLEO had the most success rate.</a:t>
            </a:r>
          </a:p>
          <a:p>
            <a:pPr>
              <a:spcBef>
                <a:spcPts val="1400"/>
              </a:spcBef>
            </a:pPr>
            <a:endParaRPr lang="en-US" sz="2000" dirty="0"/>
          </a:p>
        </p:txBody>
      </p:sp>
      <p:sp>
        <p:nvSpPr>
          <p:cNvPr id="30" name="Rectangle 2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Orbit Type</a:t>
            </a: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556592" y="1070885"/>
            <a:ext cx="11139778" cy="222795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000"/>
          </a:p>
          <a:p>
            <a:pPr marL="0">
              <a:spcBef>
                <a:spcPts val="1400"/>
              </a:spcBef>
            </a:pPr>
            <a:endParaRPr lang="en-US" sz="20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Orbit Type</a:t>
            </a: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556592" y="1070885"/>
            <a:ext cx="11139778" cy="222795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can observe that with heavy payloads, the successful landing are more for PO, LEO and ISS orbits.</a:t>
            </a:r>
          </a:p>
          <a:p>
            <a:pPr>
              <a:spcBef>
                <a:spcPts val="1400"/>
              </a:spcBef>
            </a:pPr>
            <a:endParaRPr lang="en-US" sz="20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Launch Success Yearly Trend</a:t>
            </a: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2897205" y="457200"/>
            <a:ext cx="6458551"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From the plot, we can observe that success rate since 2013 kept on increasing till 2020.</a:t>
            </a:r>
          </a:p>
          <a:p>
            <a:pPr>
              <a:spcBef>
                <a:spcPts val="1400"/>
              </a:spcBef>
            </a:pPr>
            <a:endParaRPr lang="en-US" sz="2000" dirty="0"/>
          </a:p>
        </p:txBody>
      </p:sp>
      <p:sp>
        <p:nvSpPr>
          <p:cNvPr id="25" name="Rectangle 2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23</a:t>
            </a:fld>
            <a:endParaRPr lang="en-US" sz="1100">
              <a:solidFill>
                <a:srgbClr val="FFFFFF"/>
              </a:solidFill>
              <a:latin typeface="+mn-lt"/>
            </a:endParaRPr>
          </a:p>
        </p:txBody>
      </p:sp>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r" fontAlgn="auto">
              <a:spcAft>
                <a:spcPts val="600"/>
              </a:spcAft>
              <a:buClrTx/>
              <a:buSzTx/>
              <a:tabLst/>
              <a:defRPr/>
            </a:pPr>
            <a:r>
              <a:rPr kumimoji="0" lang="en-US" b="0" i="0" u="none" strike="noStrike" kern="1200" cap="none" spc="0" normalizeH="0" baseline="0" noProof="0">
                <a:ln>
                  <a:noFill/>
                </a:ln>
                <a:solidFill>
                  <a:schemeClr val="tx1"/>
                </a:solidFill>
                <a:effectLst/>
                <a:uLnTx/>
                <a:uFillTx/>
                <a:latin typeface="+mj-lt"/>
                <a:ea typeface="+mj-ea"/>
                <a:cs typeface="+mj-cs"/>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3069847" y="457200"/>
            <a:ext cx="6113267"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used the key word </a:t>
            </a:r>
            <a:r>
              <a:rPr lang="en-US" sz="2000" b="1"/>
              <a:t>DISTINCT</a:t>
            </a:r>
            <a:r>
              <a:rPr lang="en-US" sz="2000"/>
              <a:t> to show only unique launch sites from the SpaceX data.</a:t>
            </a:r>
          </a:p>
          <a:p>
            <a:pPr>
              <a:spcBef>
                <a:spcPts val="1400"/>
              </a:spcBef>
            </a:pPr>
            <a:endParaRPr lang="en-US" sz="2000" dirty="0"/>
          </a:p>
        </p:txBody>
      </p:sp>
      <p:sp>
        <p:nvSpPr>
          <p:cNvPr id="38" name="Rectangle 3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24</a:t>
            </a:fld>
            <a:endParaRPr lang="en-US" sz="1100">
              <a:solidFill>
                <a:srgbClr val="FFFFFF"/>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1457121" y="457200"/>
            <a:ext cx="9338720"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marL="0" indent="0">
              <a:spcBef>
                <a:spcPts val="1400"/>
              </a:spcBef>
              <a:buNone/>
            </a:pPr>
            <a:endParaRPr lang="en-US" sz="800" dirty="0"/>
          </a:p>
          <a:p>
            <a:pPr>
              <a:spcBef>
                <a:spcPts val="1400"/>
              </a:spcBef>
            </a:pPr>
            <a:r>
              <a:rPr lang="en-US" sz="1800" dirty="0"/>
              <a:t>We used the query above to display 5 records where launch sites begin with `CCA`</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25</a:t>
            </a:fld>
            <a:endParaRPr lang="en-US" sz="1100">
              <a:solidFill>
                <a:srgbClr val="FFFFFF"/>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2499" y="390832"/>
            <a:ext cx="3233585" cy="873612"/>
          </a:xfrm>
          <a:prstGeom prst="rect">
            <a:avLst/>
          </a:prstGeom>
        </p:spPr>
        <p:txBody>
          <a:bodyPr vert="horz" lIns="91440" tIns="45720" rIns="91440" bIns="45720" rtlCol="0" anchor="ctr">
            <a:normAutofit/>
          </a:bodyPr>
          <a:lstStyle/>
          <a:p>
            <a:pPr marL="0" indent="0">
              <a:buNone/>
            </a:pPr>
            <a:r>
              <a:rPr lang="en-US" sz="1700" kern="1200">
                <a:solidFill>
                  <a:srgbClr val="FFFFFF"/>
                </a:solidFill>
                <a:latin typeface="+mn-lt"/>
                <a:ea typeface="+mn-ea"/>
                <a:cs typeface="+mn-cs"/>
              </a:rPr>
              <a:t>We calculated the total payload carried by boosters from NASA as 45596 using the query below</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485472" y="1966293"/>
            <a:ext cx="11221054" cy="445216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1827229" y="457200"/>
            <a:ext cx="8598504"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calculated the average payload mass carried by booster version F9 v1.1 as 2928.4</a:t>
            </a:r>
          </a:p>
          <a:p>
            <a:pPr>
              <a:spcBef>
                <a:spcPts val="1400"/>
              </a:spcBef>
            </a:pPr>
            <a:endParaRPr lang="en-US" sz="2000" dirty="0"/>
          </a:p>
        </p:txBody>
      </p:sp>
      <p:sp>
        <p:nvSpPr>
          <p:cNvPr id="20" name="Rectangle 1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27</a:t>
            </a:fld>
            <a:endParaRPr lang="en-US" sz="11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1795271" y="457200"/>
            <a:ext cx="8662419"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observed that the dates of the first successful landing outcome on ground pad was 22</a:t>
            </a:r>
            <a:r>
              <a:rPr lang="en-US" sz="2000" baseline="30000"/>
              <a:t>nd</a:t>
            </a:r>
            <a:r>
              <a:rPr lang="en-US" sz="2000"/>
              <a:t> December 2015</a:t>
            </a:r>
          </a:p>
        </p:txBody>
      </p:sp>
      <p:sp>
        <p:nvSpPr>
          <p:cNvPr id="26" name="Rectangle 25">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28</a:t>
            </a:fld>
            <a:endParaRPr lang="en-US" sz="11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3604738" y="457200"/>
            <a:ext cx="5043486"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used the </a:t>
            </a:r>
            <a:r>
              <a:rPr lang="en-US" sz="2000" b="1"/>
              <a:t>WHERE</a:t>
            </a:r>
            <a:r>
              <a:rPr lang="en-US" sz="2000"/>
              <a:t> clause to filter for boosters which have successfully landed on drone ship and applied the </a:t>
            </a:r>
            <a:r>
              <a:rPr lang="en-US" sz="2000" b="1"/>
              <a:t>AND</a:t>
            </a:r>
            <a:r>
              <a:rPr lang="en-US" sz="2000"/>
              <a:t> condition to determine successful landing with payload mass greater than 4000 but less than 6000</a:t>
            </a:r>
          </a:p>
          <a:p>
            <a:pPr>
              <a:spcBef>
                <a:spcPts val="1400"/>
              </a:spcBef>
            </a:pPr>
            <a:endParaRPr lang="en-US" sz="2000" dirty="0"/>
          </a:p>
        </p:txBody>
      </p:sp>
      <p:sp>
        <p:nvSpPr>
          <p:cNvPr id="28" name="Rectangle 2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29</a:t>
            </a:fld>
            <a:endParaRPr lang="en-US" sz="1100">
              <a:solidFill>
                <a:srgbClr val="FFFFFF"/>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4AB24C0E-F1AC-A605-2FB6-6D9757912C3C}"/>
              </a:ext>
            </a:extLst>
          </p:cNvPr>
          <p:cNvGraphicFramePr/>
          <p:nvPr>
            <p:extLst>
              <p:ext uri="{D42A27DB-BD31-4B8C-83A1-F6EECF244321}">
                <p14:modId xmlns:p14="http://schemas.microsoft.com/office/powerpoint/2010/main" val="410208331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Total Number of Successful and Failure Mission Outcomes</a:t>
            </a: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4222721" y="457200"/>
            <a:ext cx="3807520"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used wildcard like ‘%’ to filter for </a:t>
            </a:r>
            <a:r>
              <a:rPr lang="en-US" sz="2000" b="1"/>
              <a:t>WHERE</a:t>
            </a:r>
            <a:r>
              <a:rPr lang="en-US" sz="2000"/>
              <a:t> MissionOutcome was a success or a failure. </a:t>
            </a:r>
          </a:p>
          <a:p>
            <a:pPr>
              <a:spcBef>
                <a:spcPts val="1400"/>
              </a:spcBef>
            </a:pPr>
            <a:endParaRPr lang="en-US" sz="2000" dirty="0"/>
          </a:p>
        </p:txBody>
      </p:sp>
      <p:sp>
        <p:nvSpPr>
          <p:cNvPr id="40" name="Rectangle 3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1281376" y="457200"/>
            <a:ext cx="9690210"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used a combinations of the </a:t>
            </a:r>
            <a:r>
              <a:rPr lang="en-US" sz="2000" b="1"/>
              <a:t>WHERE</a:t>
            </a:r>
            <a:r>
              <a:rPr lang="en-US" sz="2000"/>
              <a:t> clause, </a:t>
            </a:r>
            <a:r>
              <a:rPr lang="en-US" sz="2000" b="1"/>
              <a:t>LIKE</a:t>
            </a:r>
            <a:r>
              <a:rPr lang="en-US" sz="2000"/>
              <a:t>, </a:t>
            </a:r>
            <a:r>
              <a:rPr lang="en-US" sz="2000" b="1"/>
              <a:t>AND</a:t>
            </a:r>
            <a:r>
              <a:rPr lang="en-US" sz="2000"/>
              <a:t>, and </a:t>
            </a:r>
            <a:r>
              <a:rPr lang="en-US" sz="2000" b="1"/>
              <a:t>BETWEEN</a:t>
            </a:r>
            <a:r>
              <a:rPr lang="en-US" sz="2000"/>
              <a:t> conditions to filter for failed landing outcomes in drone ship, their booster versions, and launch site names for year 2015</a:t>
            </a:r>
          </a:p>
          <a:p>
            <a:pPr>
              <a:spcBef>
                <a:spcPts val="1400"/>
              </a:spcBef>
            </a:pPr>
            <a:endParaRPr lang="en-US" sz="20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32</a:t>
            </a:fld>
            <a:endParaRPr lang="en-US" sz="1100">
              <a:solidFill>
                <a:srgbClr val="FFFFFF"/>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3663317" y="457200"/>
            <a:ext cx="4926328"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1700"/>
              <a:t>We selected Landing outcomes and the </a:t>
            </a:r>
            <a:r>
              <a:rPr lang="en-US" sz="1700" b="1"/>
              <a:t>COUNT</a:t>
            </a:r>
            <a:r>
              <a:rPr lang="en-US" sz="1700"/>
              <a:t> of landing outcomes from the data and used the </a:t>
            </a:r>
            <a:r>
              <a:rPr lang="en-US" sz="1700" b="1"/>
              <a:t>WHERE</a:t>
            </a:r>
            <a:r>
              <a:rPr lang="en-US" sz="1700"/>
              <a:t> clause to filter for landing outcomes </a:t>
            </a:r>
            <a:r>
              <a:rPr lang="en-US" sz="1700" b="1"/>
              <a:t>BETWEEN</a:t>
            </a:r>
            <a:r>
              <a:rPr lang="en-US" sz="1700"/>
              <a:t> 2010-06-04 to 2010-03-20.</a:t>
            </a:r>
          </a:p>
          <a:p>
            <a:pPr>
              <a:spcBef>
                <a:spcPts val="1400"/>
              </a:spcBef>
            </a:pPr>
            <a:r>
              <a:rPr lang="en-US" sz="1700"/>
              <a:t>We applied the </a:t>
            </a:r>
            <a:r>
              <a:rPr lang="en-US" sz="1700" b="1"/>
              <a:t>GROUP BY </a:t>
            </a:r>
            <a:r>
              <a:rPr lang="en-US" sz="1700"/>
              <a:t>clause to group the landing outcomes and the </a:t>
            </a:r>
            <a:r>
              <a:rPr lang="en-US" sz="1700" b="1"/>
              <a:t>ORDER BY </a:t>
            </a:r>
            <a:r>
              <a:rPr lang="en-US" sz="1700"/>
              <a:t>clause to order the grouped landing outcome in descending order.</a:t>
            </a:r>
          </a:p>
          <a:p>
            <a:pPr>
              <a:spcBef>
                <a:spcPts val="1400"/>
              </a:spcBef>
            </a:pPr>
            <a:endParaRPr lang="en-US" sz="1700"/>
          </a:p>
        </p:txBody>
      </p:sp>
      <p:sp>
        <p:nvSpPr>
          <p:cNvPr id="28" name="Rectangle 2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33</a:t>
            </a:fld>
            <a:endParaRPr lang="en-US" sz="1100">
              <a:solidFill>
                <a:srgbClr val="FFFFFF"/>
              </a:solidFill>
              <a:latin typeface="+mn-lt"/>
            </a:endParaRPr>
          </a:p>
        </p:txBody>
      </p:sp>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4901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2556164" y="4853551"/>
            <a:ext cx="7398326"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All launch sites global map markers</a:t>
            </a: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3222847" y="1080658"/>
            <a:ext cx="5807268" cy="3455325"/>
          </a:xfrm>
          <a:prstGeom prst="rect">
            <a:avLst/>
          </a:prstGeom>
        </p:spPr>
      </p:pic>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35</a:t>
            </a:fld>
            <a:endParaRPr lang="en-US" sz="11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Markers showing launch sites with color labels</a:t>
            </a:r>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2222159" y="457200"/>
            <a:ext cx="7808643" cy="3455325"/>
          </a:xfrm>
          <a:prstGeom prst="rect">
            <a:avLst/>
          </a:prstGeom>
        </p:spPr>
      </p:pic>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36</a:t>
            </a:fld>
            <a:endParaRPr lang="en-US" sz="1100">
              <a:solidFill>
                <a:srgbClr val="FFFFFF"/>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Launch Site distance to landmarks</a:t>
            </a: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2108660" y="457200"/>
            <a:ext cx="8035641" cy="3455325"/>
          </a:xfrm>
          <a:prstGeom prst="rect">
            <a:avLst/>
          </a:prstGeom>
        </p:spPr>
      </p:pic>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37</a:t>
            </a:fld>
            <a:endParaRPr lang="en-US" sz="11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8747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Pie chart showing the success percentage achieved by each launch site</a:t>
            </a:r>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2450602" y="457200"/>
            <a:ext cx="7351758" cy="3455325"/>
          </a:xfrm>
          <a:prstGeom prst="rect">
            <a:avLst/>
          </a:prstGeom>
        </p:spPr>
      </p:pic>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39</a:t>
            </a:fld>
            <a:endParaRPr lang="en-US" sz="1100">
              <a:solidFill>
                <a:srgbClr val="FFFFFF"/>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3" name="Content Placeholder 2">
            <a:extLst>
              <a:ext uri="{FF2B5EF4-FFF2-40B4-BE49-F238E27FC236}">
                <a16:creationId xmlns:a16="http://schemas.microsoft.com/office/drawing/2014/main" id="{B0D1E241-929E-331D-60D1-0AF0542DBEAE}"/>
              </a:ext>
            </a:extLst>
          </p:cNvPr>
          <p:cNvGraphicFramePr/>
          <p:nvPr>
            <p:extLst>
              <p:ext uri="{D42A27DB-BD31-4B8C-83A1-F6EECF244321}">
                <p14:modId xmlns:p14="http://schemas.microsoft.com/office/powerpoint/2010/main" val="117000279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2800" kern="1200">
                <a:solidFill>
                  <a:schemeClr val="tx1"/>
                </a:solidFill>
                <a:latin typeface="+mj-lt"/>
                <a:ea typeface="+mj-ea"/>
                <a:cs typeface="+mj-cs"/>
              </a:rPr>
              <a:t>Pie chart showing the Launch site with the highest launch success ratio</a:t>
            </a:r>
          </a:p>
          <a:p>
            <a:pPr algn="r">
              <a:spcAft>
                <a:spcPts val="600"/>
              </a:spcAft>
            </a:pPr>
            <a:endParaRPr lang="en-US" sz="2800" kern="1200">
              <a:solidFill>
                <a:schemeClr val="tx1"/>
              </a:solidFill>
              <a:latin typeface="+mj-lt"/>
              <a:ea typeface="+mj-ea"/>
              <a:cs typeface="+mj-cs"/>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3095493" y="457200"/>
            <a:ext cx="6061976" cy="3455325"/>
          </a:xfrm>
          <a:prstGeom prst="rect">
            <a:avLst/>
          </a:prstGeom>
        </p:spPr>
      </p:pic>
      <p:sp>
        <p:nvSpPr>
          <p:cNvPr id="33" name="Rectangle 3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40</a:t>
            </a:fld>
            <a:endParaRPr lang="en-US" sz="1100">
              <a:solidFill>
                <a:srgbClr val="FFFFFF"/>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2800" kern="1200">
                <a:solidFill>
                  <a:schemeClr val="tx1"/>
                </a:solidFill>
                <a:latin typeface="+mj-lt"/>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1327418" y="457200"/>
            <a:ext cx="9598126" cy="3455325"/>
          </a:xfrm>
          <a:prstGeom prst="rect">
            <a:avLst/>
          </a:prstGeom>
        </p:spPr>
      </p:pic>
      <p:sp>
        <p:nvSpPr>
          <p:cNvPr id="24" name="Rectangle 23">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41</a:t>
            </a:fld>
            <a:endParaRPr lang="en-US" sz="1100">
              <a:solidFill>
                <a:srgbClr val="FFFFFF"/>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3167577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Classification Accuracy</a:t>
            </a:r>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6592" y="527820"/>
            <a:ext cx="11139778" cy="331408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The decision tree classifier is the model with the highest classification accuracy</a:t>
            </a:r>
          </a:p>
          <a:p>
            <a:pPr>
              <a:spcBef>
                <a:spcPts val="1400"/>
              </a:spcBef>
            </a:pPr>
            <a:endParaRPr lang="en-US" sz="2000"/>
          </a:p>
        </p:txBody>
      </p:sp>
      <p:sp>
        <p:nvSpPr>
          <p:cNvPr id="27" name="Rectangle 26">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43</a:t>
            </a:fld>
            <a:endParaRPr lang="en-US" sz="1100">
              <a:solidFill>
                <a:srgbClr val="FFFFFF"/>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49716" y="499397"/>
            <a:ext cx="5929422" cy="16401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49717" y="2423821"/>
            <a:ext cx="5929422" cy="3519780"/>
          </a:xfrm>
          <a:prstGeom prst="rect">
            <a:avLst/>
          </a:prstGeom>
        </p:spPr>
        <p:txBody>
          <a:bodyPr vert="horz" lIns="91440" tIns="45720" rIns="91440" bIns="45720" rtlCol="0">
            <a:normAutofit/>
          </a:bodyPr>
          <a:lstStyle/>
          <a:p>
            <a:pPr>
              <a:spcBef>
                <a:spcPts val="1400"/>
              </a:spcBef>
            </a:pPr>
            <a:r>
              <a:rPr lang="en-US" sz="2000"/>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7745506" y="2013441"/>
            <a:ext cx="3765176" cy="2723541"/>
          </a:xfrm>
          <a:prstGeom prst="rect">
            <a:avLst/>
          </a:prstGeom>
        </p:spPr>
      </p:pic>
      <p:sp>
        <p:nvSpPr>
          <p:cNvPr id="21" name="Rectangle 2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graphicFrame>
        <p:nvGraphicFramePr>
          <p:cNvPr id="11" name="Content Placeholder 3">
            <a:extLst>
              <a:ext uri="{FF2B5EF4-FFF2-40B4-BE49-F238E27FC236}">
                <a16:creationId xmlns:a16="http://schemas.microsoft.com/office/drawing/2014/main" id="{D31972C3-BA86-C87E-D6E5-991718759109}"/>
              </a:ext>
            </a:extLst>
          </p:cNvPr>
          <p:cNvGraphicFramePr>
            <a:graphicFrameLocks noGrp="1"/>
          </p:cNvGraphicFramePr>
          <p:nvPr>
            <p:ph sz="half" idx="4294967295"/>
            <p:extLst>
              <p:ext uri="{D42A27DB-BD31-4B8C-83A1-F6EECF244321}">
                <p14:modId xmlns:p14="http://schemas.microsoft.com/office/powerpoint/2010/main" val="334555779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graphicFrame>
        <p:nvGraphicFramePr>
          <p:cNvPr id="16" name="Content Placeholder 2">
            <a:extLst>
              <a:ext uri="{FF2B5EF4-FFF2-40B4-BE49-F238E27FC236}">
                <a16:creationId xmlns:a16="http://schemas.microsoft.com/office/drawing/2014/main" id="{8CD60059-1D00-5F6C-2A6B-A8840192709F}"/>
              </a:ext>
            </a:extLst>
          </p:cNvPr>
          <p:cNvGraphicFramePr/>
          <p:nvPr>
            <p:extLst>
              <p:ext uri="{D42A27DB-BD31-4B8C-83A1-F6EECF244321}">
                <p14:modId xmlns:p14="http://schemas.microsoft.com/office/powerpoint/2010/main" val="509441727"/>
              </p:ext>
            </p:extLst>
          </p:nvPr>
        </p:nvGraphicFramePr>
        <p:xfrm>
          <a:off x="877104" y="1372990"/>
          <a:ext cx="10104817" cy="5211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17454" y="1912408"/>
            <a:ext cx="6858113" cy="3033184"/>
          </a:xfrm>
          <a:prstGeom prst="rect">
            <a:avLst/>
          </a:prstGeom>
        </p:spPr>
        <p:txBody>
          <a:bodyPr vert="horz" lIns="91440" tIns="45720" rIns="91440" bIns="45720" rtlCol="0" anchor="t">
            <a:normAutofit/>
          </a:bodyPr>
          <a:lstStyle/>
          <a:p>
            <a:pPr>
              <a:spcBef>
                <a:spcPts val="1400"/>
              </a:spcBef>
            </a:pPr>
            <a:r>
              <a:rPr lang="en-US" sz="1400" dirty="0"/>
              <a:t>Data was collected using multiple methods.</a:t>
            </a:r>
          </a:p>
          <a:p>
            <a:pPr>
              <a:spcBef>
                <a:spcPts val="1400"/>
              </a:spcBef>
            </a:pPr>
            <a:r>
              <a:rPr lang="en-US" sz="1400" dirty="0"/>
              <a:t>GET requests were sent to the SpaceX API to retrieve data.</a:t>
            </a:r>
          </a:p>
          <a:p>
            <a:pPr>
              <a:spcBef>
                <a:spcPts val="1400"/>
              </a:spcBef>
            </a:pPr>
            <a:r>
              <a:rPr lang="en-US" sz="1400" dirty="0"/>
              <a:t>The response content was decoded as JSON using the .</a:t>
            </a:r>
            <a:r>
              <a:rPr lang="en-US" sz="1400" dirty="0" err="1"/>
              <a:t>json</a:t>
            </a:r>
            <a:r>
              <a:rPr lang="en-US" sz="1400" dirty="0"/>
              <a:t>() function.</a:t>
            </a:r>
          </a:p>
          <a:p>
            <a:pPr>
              <a:spcBef>
                <a:spcPts val="1400"/>
              </a:spcBef>
            </a:pPr>
            <a:r>
              <a:rPr lang="en-US" sz="1400" dirty="0"/>
              <a:t>The JSON data was converted into a Pandas </a:t>
            </a:r>
            <a:r>
              <a:rPr lang="en-US" sz="1400" dirty="0" err="1"/>
              <a:t>DataFrame</a:t>
            </a:r>
            <a:r>
              <a:rPr lang="en-US" sz="1400" dirty="0"/>
              <a:t> using .</a:t>
            </a:r>
            <a:r>
              <a:rPr lang="en-US" sz="1400" dirty="0" err="1"/>
              <a:t>json_normalize</a:t>
            </a:r>
            <a:r>
              <a:rPr lang="en-US" sz="1400" dirty="0"/>
              <a:t>().</a:t>
            </a:r>
          </a:p>
          <a:p>
            <a:pPr>
              <a:spcBef>
                <a:spcPts val="1400"/>
              </a:spcBef>
            </a:pPr>
            <a:r>
              <a:rPr lang="en-US" sz="1400" dirty="0"/>
              <a:t>Data cleaning was performed, including handling missing values.</a:t>
            </a:r>
          </a:p>
          <a:p>
            <a:pPr>
              <a:spcBef>
                <a:spcPts val="1400"/>
              </a:spcBef>
            </a:pPr>
            <a:r>
              <a:rPr lang="en-US" sz="1400" dirty="0"/>
              <a:t>Additional data was gathered through web scraping using </a:t>
            </a:r>
            <a:r>
              <a:rPr lang="en-US" sz="1400" dirty="0" err="1"/>
              <a:t>BeautifulSoup</a:t>
            </a:r>
            <a:r>
              <a:rPr lang="en-US" sz="1400" dirty="0"/>
              <a:t>.</a:t>
            </a:r>
          </a:p>
          <a:p>
            <a:pPr>
              <a:spcBef>
                <a:spcPts val="1400"/>
              </a:spcBef>
            </a:pPr>
            <a:r>
              <a:rPr lang="en-US" sz="1400" dirty="0"/>
              <a:t>Falcon 9 launch records were extracted from Wikipedia as an HTML table.</a:t>
            </a:r>
          </a:p>
          <a:p>
            <a:pPr>
              <a:spcBef>
                <a:spcPts val="1400"/>
              </a:spcBef>
            </a:pPr>
            <a:r>
              <a:rPr lang="en-US" sz="1400" dirty="0"/>
              <a:t>The table was parsed and transformed into a Pandas </a:t>
            </a:r>
            <a:r>
              <a:rPr lang="en-US" sz="1400" dirty="0" err="1"/>
              <a:t>DataFrame</a:t>
            </a:r>
            <a:r>
              <a:rPr lang="en-US" sz="1400" dirty="0"/>
              <a:t> for future analysis.</a:t>
            </a:r>
            <a:endParaRPr lang="en-US" sz="2000" dirty="0"/>
          </a:p>
        </p:txBody>
      </p:sp>
      <p:sp>
        <p:nvSpPr>
          <p:cNvPr id="32" name="Rectangle 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7</a:t>
            </a:fld>
            <a:endParaRPr lang="en-US" sz="1100">
              <a:solidFill>
                <a:srgbClr val="FFFFFF"/>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596501" y="489508"/>
            <a:ext cx="5754896" cy="16675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1068130" y="1435486"/>
            <a:ext cx="3876165" cy="3555333"/>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596502" y="2405894"/>
            <a:ext cx="5754896" cy="3197464"/>
          </a:xfrm>
          <a:prstGeom prst="rect">
            <a:avLst/>
          </a:prstGeom>
        </p:spPr>
        <p:txBody>
          <a:bodyPr vert="horz" lIns="91440" tIns="45720" rIns="91440" bIns="45720" rtlCol="0" anchor="t">
            <a:normAutofit/>
          </a:bodyPr>
          <a:lstStyle/>
          <a:p>
            <a:pPr>
              <a:spcBef>
                <a:spcPts val="1400"/>
              </a:spcBef>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We collected data using GET requests to the SpaceX API, cleaned the retrieved data, and performed basic data wrangling and formatting to ensure consistency and readiness for analysis.</a:t>
            </a:r>
          </a:p>
          <a:p>
            <a:pPr>
              <a:spcBef>
                <a:spcPts val="1400"/>
              </a:spcBef>
            </a:pPr>
            <a:r>
              <a:rPr lang="en-US" sz="2000" dirty="0"/>
              <a:t>The link to the notebook is: </a:t>
            </a:r>
          </a:p>
          <a:p>
            <a:pPr marL="0">
              <a:spcBef>
                <a:spcPts val="1400"/>
              </a:spcBef>
            </a:pPr>
            <a:r>
              <a:rPr lang="en-US" sz="2000" dirty="0"/>
              <a:t>https://</a:t>
            </a:r>
            <a:r>
              <a:rPr lang="en-US" sz="2000" dirty="0" err="1"/>
              <a:t>github.com</a:t>
            </a:r>
            <a:r>
              <a:rPr lang="en-US" sz="2000" dirty="0"/>
              <a:t>/Vaddelli9/</a:t>
            </a:r>
            <a:r>
              <a:rPr lang="en-US" sz="2000" dirty="0" err="1"/>
              <a:t>DStest</a:t>
            </a:r>
            <a:r>
              <a:rPr lang="en-US" sz="2000" dirty="0"/>
              <a:t>/blob/main/10.%20Applied%20Data%20Science%20Capstone/Week%201%3A%20Introduction/</a:t>
            </a:r>
            <a:r>
              <a:rPr lang="en-US" sz="2000" dirty="0" err="1"/>
              <a:t>jupyter</a:t>
            </a:r>
            <a:r>
              <a:rPr lang="en-US" sz="2000" dirty="0"/>
              <a:t>-labs-</a:t>
            </a:r>
            <a:r>
              <a:rPr lang="en-US" sz="2000" dirty="0" err="1"/>
              <a:t>spacex</a:t>
            </a:r>
            <a:r>
              <a:rPr lang="en-US" sz="2000" dirty="0"/>
              <a:t>-data-collection-</a:t>
            </a:r>
            <a:r>
              <a:rPr lang="en-US" sz="2000" dirty="0" err="1"/>
              <a:t>api.ipynb</a:t>
            </a:r>
            <a:endParaRPr lang="en-US" sz="2000" dirty="0"/>
          </a:p>
          <a:p>
            <a:endParaRPr lang="en-US" sz="2000" dirty="0"/>
          </a:p>
        </p:txBody>
      </p:sp>
      <p:sp>
        <p:nvSpPr>
          <p:cNvPr id="16" name="Rectangle 15">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8</a:t>
            </a:fld>
            <a:endParaRPr lang="en-US" sz="1100">
              <a:solidFill>
                <a:srgbClr val="FFFFFF"/>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1600" dirty="0"/>
              <a:t>Applied web scraping with </a:t>
            </a:r>
            <a:r>
              <a:rPr lang="en-US" sz="1600" dirty="0" err="1"/>
              <a:t>BeautifulSoup</a:t>
            </a:r>
            <a:r>
              <a:rPr lang="en-US" sz="1600" dirty="0"/>
              <a:t> to extract Falcon 9 launch records.</a:t>
            </a:r>
          </a:p>
          <a:p>
            <a:pPr>
              <a:lnSpc>
                <a:spcPct val="100000"/>
              </a:lnSpc>
              <a:spcBef>
                <a:spcPts val="1400"/>
              </a:spcBef>
            </a:pPr>
            <a:r>
              <a:rPr lang="en-US" sz="1600" dirty="0"/>
              <a:t>Parsed the table and converted it into a Pandas </a:t>
            </a:r>
            <a:r>
              <a:rPr lang="en-US" sz="1600" dirty="0" err="1"/>
              <a:t>DataFrame</a:t>
            </a:r>
            <a:r>
              <a:rPr lang="en-US" sz="1600" dirty="0"/>
              <a:t> for analysis.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a:t>
            </a:r>
            <a:r>
              <a:rPr lang="en-US" sz="2200" dirty="0" err="1">
                <a:solidFill>
                  <a:schemeClr val="accent3">
                    <a:lumMod val="25000"/>
                  </a:schemeClr>
                </a:solidFill>
                <a:ea typeface="+mn-lt"/>
                <a:cs typeface="+mn-lt"/>
              </a:rPr>
              <a:t>github.com</a:t>
            </a:r>
            <a:r>
              <a:rPr lang="en-US" sz="2200" dirty="0">
                <a:solidFill>
                  <a:schemeClr val="accent3">
                    <a:lumMod val="25000"/>
                  </a:schemeClr>
                </a:solidFill>
                <a:ea typeface="+mn-lt"/>
                <a:cs typeface="+mn-lt"/>
              </a:rPr>
              <a:t>/Vaddelli9/</a:t>
            </a:r>
            <a:r>
              <a:rPr lang="en-US" sz="2200" dirty="0" err="1">
                <a:solidFill>
                  <a:schemeClr val="accent3">
                    <a:lumMod val="25000"/>
                  </a:schemeClr>
                </a:solidFill>
                <a:ea typeface="+mn-lt"/>
                <a:cs typeface="+mn-lt"/>
              </a:rPr>
              <a:t>DStest</a:t>
            </a:r>
            <a:r>
              <a:rPr lang="en-US" sz="2200" dirty="0">
                <a:solidFill>
                  <a:schemeClr val="accent3">
                    <a:lumMod val="25000"/>
                  </a:schemeClr>
                </a:solidFill>
                <a:ea typeface="+mn-lt"/>
                <a:cs typeface="+mn-lt"/>
              </a:rPr>
              <a:t>/blob/main/10.%20Applied%20Data%20Science%20Capstone/Week%201%3A%20Introduction/</a:t>
            </a:r>
            <a:r>
              <a:rPr lang="en-US" sz="2200" dirty="0" err="1">
                <a:solidFill>
                  <a:schemeClr val="accent3">
                    <a:lumMod val="25000"/>
                  </a:schemeClr>
                </a:solidFill>
                <a:ea typeface="+mn-lt"/>
                <a:cs typeface="+mn-lt"/>
              </a:rPr>
              <a:t>jupyter</a:t>
            </a:r>
            <a:r>
              <a:rPr lang="en-US" sz="2200" dirty="0">
                <a:solidFill>
                  <a:schemeClr val="accent3">
                    <a:lumMod val="25000"/>
                  </a:schemeClr>
                </a:solidFill>
                <a:ea typeface="+mn-lt"/>
                <a:cs typeface="+mn-lt"/>
              </a:rPr>
              <a:t>-labs-</a:t>
            </a:r>
            <a:r>
              <a:rPr lang="en-US" sz="2200" dirty="0" err="1">
                <a:solidFill>
                  <a:schemeClr val="accent3">
                    <a:lumMod val="25000"/>
                  </a:schemeClr>
                </a:solidFill>
                <a:ea typeface="+mn-lt"/>
                <a:cs typeface="+mn-lt"/>
              </a:rPr>
              <a:t>webscraping.ipynb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1338</TotalTime>
  <Words>1884</Words>
  <Application>Microsoft Macintosh PowerPoint</Application>
  <PresentationFormat>Widescreen</PresentationFormat>
  <Paragraphs>208</Paragraphs>
  <Slides>46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Chandu Kothakota</cp:lastModifiedBy>
  <cp:revision>252</cp:revision>
  <dcterms:created xsi:type="dcterms:W3CDTF">2021-04-29T18:58:34Z</dcterms:created>
  <dcterms:modified xsi:type="dcterms:W3CDTF">2025-03-20T21:53:55Z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bd95877-2e0c-4f81-8274-2c7dc12e45a8_Enabled">
    <vt:lpwstr>true</vt:lpwstr>
  </property>
  <property fmtid="{D5CDD505-2E9C-101B-9397-08002B2CF9AE}" pid="4" name="MSIP_Label_dbd95877-2e0c-4f81-8274-2c7dc12e45a8_SetDate">
    <vt:lpwstr>2025-02-20T01:29:38Z</vt:lpwstr>
  </property>
  <property fmtid="{D5CDD505-2E9C-101B-9397-08002B2CF9AE}" pid="5" name="MSIP_Label_dbd95877-2e0c-4f81-8274-2c7dc12e45a8_Method">
    <vt:lpwstr>Privileged</vt:lpwstr>
  </property>
  <property fmtid="{D5CDD505-2E9C-101B-9397-08002B2CF9AE}" pid="6" name="MSIP_Label_dbd95877-2e0c-4f81-8274-2c7dc12e45a8_Name">
    <vt:lpwstr>Public</vt:lpwstr>
  </property>
  <property fmtid="{D5CDD505-2E9C-101B-9397-08002B2CF9AE}" pid="7" name="MSIP_Label_dbd95877-2e0c-4f81-8274-2c7dc12e45a8_SiteId">
    <vt:lpwstr>927e65b8-7ad7-48db-a3c6-c42a67c100d6</vt:lpwstr>
  </property>
  <property fmtid="{D5CDD505-2E9C-101B-9397-08002B2CF9AE}" pid="8" name="MSIP_Label_dbd95877-2e0c-4f81-8274-2c7dc12e45a8_ActionId">
    <vt:lpwstr>159739f9-0abd-407f-b495-d199d9e3bb90</vt:lpwstr>
  </property>
  <property fmtid="{D5CDD505-2E9C-101B-9397-08002B2CF9AE}" pid="9" name="MSIP_Label_dbd95877-2e0c-4f81-8274-2c7dc12e45a8_ContentBits">
    <vt:lpwstr>0</vt:lpwstr>
  </property>
  <property fmtid="{D5CDD505-2E9C-101B-9397-08002B2CF9AE}" pid="10" name="MSIP_Label_dbd95877-2e0c-4f81-8274-2c7dc12e45a8_Tag">
    <vt:lpwstr>50, 0, 1, 1</vt:lpwstr>
  </property>
</Properties>
</file>